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28" r:id="rId2"/>
  </p:sldMasterIdLst>
  <p:notesMasterIdLst>
    <p:notesMasterId r:id="rId11"/>
  </p:notesMasterIdLst>
  <p:handoutMasterIdLst>
    <p:handoutMasterId r:id="rId12"/>
  </p:handoutMasterIdLst>
  <p:sldIdLst>
    <p:sldId id="316" r:id="rId3"/>
    <p:sldId id="359" r:id="rId4"/>
    <p:sldId id="313" r:id="rId5"/>
    <p:sldId id="337" r:id="rId6"/>
    <p:sldId id="335" r:id="rId7"/>
    <p:sldId id="366" r:id="rId8"/>
    <p:sldId id="364" r:id="rId9"/>
    <p:sldId id="358" r:id="rId1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600935-BCC9-4D28-82EB-5DEEFAE5FF1E}">
          <p14:sldIdLst>
            <p14:sldId id="316"/>
            <p14:sldId id="359"/>
            <p14:sldId id="313"/>
            <p14:sldId id="337"/>
            <p14:sldId id="335"/>
            <p14:sldId id="366"/>
            <p14:sldId id="364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orient="horz" pos="3193" userDrawn="1">
          <p15:clr>
            <a:srgbClr val="A4A3A4"/>
          </p15:clr>
        </p15:guide>
        <p15:guide id="3" orient="horz" pos="869" userDrawn="1">
          <p15:clr>
            <a:srgbClr val="A4A3A4"/>
          </p15:clr>
        </p15:guide>
        <p15:guide id="4" orient="horz" pos="286" userDrawn="1">
          <p15:clr>
            <a:srgbClr val="A4A3A4"/>
          </p15:clr>
        </p15:guide>
        <p15:guide id="5" orient="horz" pos="2950" userDrawn="1">
          <p15:clr>
            <a:srgbClr val="A4A3A4"/>
          </p15:clr>
        </p15:guide>
        <p15:guide id="6" orient="horz" pos="499" userDrawn="1">
          <p15:clr>
            <a:srgbClr val="A4A3A4"/>
          </p15:clr>
        </p15:guide>
        <p15:guide id="7" orient="horz" pos="710" userDrawn="1">
          <p15:clr>
            <a:srgbClr val="A4A3A4"/>
          </p15:clr>
        </p15:guide>
        <p15:guide id="8" pos="5533" userDrawn="1">
          <p15:clr>
            <a:srgbClr val="A4A3A4"/>
          </p15:clr>
        </p15:guide>
        <p15:guide id="9" pos="236" userDrawn="1">
          <p15:clr>
            <a:srgbClr val="A4A3A4"/>
          </p15:clr>
        </p15:guide>
        <p15:guide id="10" pos="2892" userDrawn="1">
          <p15:clr>
            <a:srgbClr val="A4A3A4"/>
          </p15:clr>
        </p15:guide>
        <p15:guide id="11" pos="2653" userDrawn="1">
          <p15:clr>
            <a:srgbClr val="A4A3A4"/>
          </p15:clr>
        </p15:guide>
        <p15:guide id="12" pos="31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E"/>
    <a:srgbClr val="EE0033"/>
    <a:srgbClr val="332888"/>
    <a:srgbClr val="65D7FF"/>
    <a:srgbClr val="404040"/>
    <a:srgbClr val="EE0088"/>
    <a:srgbClr val="8393CA"/>
    <a:srgbClr val="776BD3"/>
    <a:srgbClr val="FFA3D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76755" autoAdjust="0"/>
  </p:normalViewPr>
  <p:slideViewPr>
    <p:cSldViewPr snapToGrid="0" showGuides="1">
      <p:cViewPr varScale="1">
        <p:scale>
          <a:sx n="115" d="100"/>
          <a:sy n="115" d="100"/>
        </p:scale>
        <p:origin x="1668" y="102"/>
      </p:cViewPr>
      <p:guideLst>
        <p:guide orient="horz" pos="1621"/>
        <p:guide orient="horz" pos="3193"/>
        <p:guide orient="horz" pos="869"/>
        <p:guide orient="horz" pos="286"/>
        <p:guide orient="horz" pos="2950"/>
        <p:guide orient="horz" pos="499"/>
        <p:guide orient="horz" pos="710"/>
        <p:guide pos="5533"/>
        <p:guide pos="236"/>
        <p:guide pos="2892"/>
        <p:guide pos="2653"/>
        <p:guide pos="3107"/>
      </p:guideLst>
    </p:cSldViewPr>
  </p:slideViewPr>
  <p:outlineViewPr>
    <p:cViewPr>
      <p:scale>
        <a:sx n="33" d="100"/>
        <a:sy n="33" d="100"/>
      </p:scale>
      <p:origin x="42" y="4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1914" y="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9906BB-72A2-4D63-9CA4-3684726AF352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16745E21-C232-432B-B741-3D2F1355C810}">
      <dgm:prSet phldrT="[Text]"/>
      <dgm:spPr/>
      <dgm:t>
        <a:bodyPr/>
        <a:lstStyle/>
        <a:p>
          <a:r>
            <a:rPr lang="en-AU" dirty="0"/>
            <a:t>Criminal and civil penalties for cartel conduct</a:t>
          </a:r>
        </a:p>
      </dgm:t>
    </dgm:pt>
    <dgm:pt modelId="{127BA0EA-4690-4551-8475-35596ADF7A23}" type="parTrans" cxnId="{5CF063A3-48A8-4F53-954C-976896887410}">
      <dgm:prSet/>
      <dgm:spPr/>
      <dgm:t>
        <a:bodyPr/>
        <a:lstStyle/>
        <a:p>
          <a:endParaRPr lang="en-AU"/>
        </a:p>
      </dgm:t>
    </dgm:pt>
    <dgm:pt modelId="{9F0D6C16-A403-4FE8-99DE-ACB6DC83DDCC}" type="sibTrans" cxnId="{5CF063A3-48A8-4F53-954C-976896887410}">
      <dgm:prSet/>
      <dgm:spPr/>
      <dgm:t>
        <a:bodyPr/>
        <a:lstStyle/>
        <a:p>
          <a:endParaRPr lang="en-AU"/>
        </a:p>
      </dgm:t>
    </dgm:pt>
    <dgm:pt modelId="{5D88A50E-73CF-4B1F-A4A7-ADC21CE04FE5}">
      <dgm:prSet phldrT="[Text]"/>
      <dgm:spPr/>
      <dgm:t>
        <a:bodyPr/>
        <a:lstStyle/>
        <a:p>
          <a:r>
            <a:rPr lang="en-AU" dirty="0"/>
            <a:t>Large fines</a:t>
          </a:r>
        </a:p>
      </dgm:t>
    </dgm:pt>
    <dgm:pt modelId="{203C0151-493E-4A50-A908-E1C72596FA05}" type="parTrans" cxnId="{B1086676-4786-41DE-823A-8C41F595BFBB}">
      <dgm:prSet/>
      <dgm:spPr/>
      <dgm:t>
        <a:bodyPr/>
        <a:lstStyle/>
        <a:p>
          <a:endParaRPr lang="en-AU"/>
        </a:p>
      </dgm:t>
    </dgm:pt>
    <dgm:pt modelId="{12D4A6A3-5976-4694-BD53-1849BAB41333}" type="sibTrans" cxnId="{B1086676-4786-41DE-823A-8C41F595BFBB}">
      <dgm:prSet/>
      <dgm:spPr/>
      <dgm:t>
        <a:bodyPr/>
        <a:lstStyle/>
        <a:p>
          <a:endParaRPr lang="en-AU"/>
        </a:p>
      </dgm:t>
    </dgm:pt>
    <dgm:pt modelId="{D05DD776-8C86-4E10-AF13-8A62687E1C18}">
      <dgm:prSet/>
      <dgm:spPr/>
      <dgm:t>
        <a:bodyPr/>
        <a:lstStyle/>
        <a:p>
          <a:r>
            <a:rPr lang="en-AU" dirty="0"/>
            <a:t>Jail sentences</a:t>
          </a:r>
        </a:p>
      </dgm:t>
    </dgm:pt>
    <dgm:pt modelId="{20B16EAE-1258-434F-BD61-43075D6411EB}" type="parTrans" cxnId="{355A5451-4E88-42D3-9333-83E7240F0E44}">
      <dgm:prSet/>
      <dgm:spPr/>
      <dgm:t>
        <a:bodyPr/>
        <a:lstStyle/>
        <a:p>
          <a:endParaRPr lang="en-AU"/>
        </a:p>
      </dgm:t>
    </dgm:pt>
    <dgm:pt modelId="{4E3776B9-8E92-43F1-8FA1-64E3DEDCB98B}" type="sibTrans" cxnId="{355A5451-4E88-42D3-9333-83E7240F0E44}">
      <dgm:prSet/>
      <dgm:spPr/>
      <dgm:t>
        <a:bodyPr/>
        <a:lstStyle/>
        <a:p>
          <a:endParaRPr lang="en-AU"/>
        </a:p>
      </dgm:t>
    </dgm:pt>
    <dgm:pt modelId="{E00E1D1A-1CFE-4D2E-A3DB-89DBD6E73F8F}">
      <dgm:prSet/>
      <dgm:spPr/>
      <dgm:t>
        <a:bodyPr/>
        <a:lstStyle/>
        <a:p>
          <a:r>
            <a:rPr lang="en-AU" dirty="0"/>
            <a:t>No indemnification of officers for payment of penalties or associated legal costs (penalties apply)</a:t>
          </a:r>
        </a:p>
      </dgm:t>
    </dgm:pt>
    <dgm:pt modelId="{516E8BD5-6DE6-4FE6-B0EF-268FAE421DDE}" type="parTrans" cxnId="{B892C7A0-A894-4C2F-9852-08C2E00FF6E3}">
      <dgm:prSet/>
      <dgm:spPr/>
      <dgm:t>
        <a:bodyPr/>
        <a:lstStyle/>
        <a:p>
          <a:endParaRPr lang="en-AU"/>
        </a:p>
      </dgm:t>
    </dgm:pt>
    <dgm:pt modelId="{A9DBDFAB-D3B0-48B5-B128-A4EFF32EAA50}" type="sibTrans" cxnId="{B892C7A0-A894-4C2F-9852-08C2E00FF6E3}">
      <dgm:prSet/>
      <dgm:spPr/>
      <dgm:t>
        <a:bodyPr/>
        <a:lstStyle/>
        <a:p>
          <a:endParaRPr lang="en-AU"/>
        </a:p>
      </dgm:t>
    </dgm:pt>
    <dgm:pt modelId="{BCDED6F6-5B8A-4367-B278-731C5B84AD0E}">
      <dgm:prSet/>
      <dgm:spPr/>
      <dgm:t>
        <a:bodyPr/>
        <a:lstStyle/>
        <a:p>
          <a:r>
            <a:rPr lang="en-AU" dirty="0"/>
            <a:t>Cartel provisions apply to NFPs</a:t>
          </a:r>
        </a:p>
      </dgm:t>
    </dgm:pt>
    <dgm:pt modelId="{6D32B90F-76CE-407C-8F97-187700E8F993}" type="parTrans" cxnId="{D9B0D4D5-AC5C-4088-A406-34ABF1CB99D8}">
      <dgm:prSet/>
      <dgm:spPr/>
      <dgm:t>
        <a:bodyPr/>
        <a:lstStyle/>
        <a:p>
          <a:endParaRPr lang="en-AU"/>
        </a:p>
      </dgm:t>
    </dgm:pt>
    <dgm:pt modelId="{0314E15A-3B6D-401F-A063-813D52BA6796}" type="sibTrans" cxnId="{D9B0D4D5-AC5C-4088-A406-34ABF1CB99D8}">
      <dgm:prSet/>
      <dgm:spPr/>
      <dgm:t>
        <a:bodyPr/>
        <a:lstStyle/>
        <a:p>
          <a:endParaRPr lang="en-AU"/>
        </a:p>
      </dgm:t>
    </dgm:pt>
    <dgm:pt modelId="{25D999A8-7B24-41BA-86E5-57D4AAA23BBE}">
      <dgm:prSet/>
      <dgm:spPr/>
      <dgm:t>
        <a:bodyPr/>
        <a:lstStyle/>
        <a:p>
          <a:r>
            <a:rPr lang="en-AU" dirty="0"/>
            <a:t>There is no exception in the CCA for NFPs</a:t>
          </a:r>
        </a:p>
      </dgm:t>
    </dgm:pt>
    <dgm:pt modelId="{DA42CEC5-21E1-4A20-87DB-403E5530AB60}" type="parTrans" cxnId="{4B9DC175-99CB-4A14-974C-410E946EB9EE}">
      <dgm:prSet/>
      <dgm:spPr/>
      <dgm:t>
        <a:bodyPr/>
        <a:lstStyle/>
        <a:p>
          <a:endParaRPr lang="en-AU"/>
        </a:p>
      </dgm:t>
    </dgm:pt>
    <dgm:pt modelId="{500BC9FF-7A85-4FFD-A5D7-F0B451095528}" type="sibTrans" cxnId="{4B9DC175-99CB-4A14-974C-410E946EB9EE}">
      <dgm:prSet/>
      <dgm:spPr/>
      <dgm:t>
        <a:bodyPr/>
        <a:lstStyle/>
        <a:p>
          <a:endParaRPr lang="en-AU"/>
        </a:p>
      </dgm:t>
    </dgm:pt>
    <dgm:pt modelId="{5BFAC009-513D-49B3-95FC-B297FA59838A}">
      <dgm:prSet/>
      <dgm:spPr/>
      <dgm:t>
        <a:bodyPr/>
        <a:lstStyle/>
        <a:p>
          <a:r>
            <a:rPr lang="en-AU" dirty="0"/>
            <a:t>No assumption that the ACCC won’t pursue NFPs </a:t>
          </a:r>
        </a:p>
      </dgm:t>
    </dgm:pt>
    <dgm:pt modelId="{B7636001-12CF-494D-B76E-B05BC97EA444}" type="parTrans" cxnId="{555E1885-4899-464C-9D58-13A14EB1D252}">
      <dgm:prSet/>
      <dgm:spPr/>
      <dgm:t>
        <a:bodyPr/>
        <a:lstStyle/>
        <a:p>
          <a:endParaRPr lang="en-AU"/>
        </a:p>
      </dgm:t>
    </dgm:pt>
    <dgm:pt modelId="{7A4E04C8-60AA-4415-B1AA-CB001AA3B9D9}" type="sibTrans" cxnId="{555E1885-4899-464C-9D58-13A14EB1D252}">
      <dgm:prSet/>
      <dgm:spPr/>
      <dgm:t>
        <a:bodyPr/>
        <a:lstStyle/>
        <a:p>
          <a:endParaRPr lang="en-AU"/>
        </a:p>
      </dgm:t>
    </dgm:pt>
    <dgm:pt modelId="{16D1B7F0-4C2C-4B81-B832-ADE8F1D3A562}">
      <dgm:prSet/>
      <dgm:spPr/>
      <dgm:t>
        <a:bodyPr/>
        <a:lstStyle/>
        <a:p>
          <a:r>
            <a:rPr lang="en-AU" dirty="0"/>
            <a:t>Many NFPs are sophisticated, large organisations</a:t>
          </a:r>
        </a:p>
      </dgm:t>
    </dgm:pt>
    <dgm:pt modelId="{B236C1E4-F540-43A7-B5B7-84F2F8BC455C}" type="parTrans" cxnId="{43BE4995-89D3-430A-B918-3A175B69610B}">
      <dgm:prSet/>
      <dgm:spPr/>
      <dgm:t>
        <a:bodyPr/>
        <a:lstStyle/>
        <a:p>
          <a:endParaRPr lang="en-AU"/>
        </a:p>
      </dgm:t>
    </dgm:pt>
    <dgm:pt modelId="{C7AF2B3C-9844-43F4-816D-A21BFB98ACBB}" type="sibTrans" cxnId="{43BE4995-89D3-430A-B918-3A175B69610B}">
      <dgm:prSet/>
      <dgm:spPr/>
      <dgm:t>
        <a:bodyPr/>
        <a:lstStyle/>
        <a:p>
          <a:endParaRPr lang="en-AU"/>
        </a:p>
      </dgm:t>
    </dgm:pt>
    <dgm:pt modelId="{81FB0FB4-E715-4830-9771-B51FC7B389A5}">
      <dgm:prSet phldrT="[Text]"/>
      <dgm:spPr/>
      <dgm:t>
        <a:bodyPr/>
        <a:lstStyle/>
        <a:p>
          <a:r>
            <a:rPr lang="en-AU" dirty="0"/>
            <a:t>Motivation of the conduct is irrelevant; only thing that matters is whether there is an intention to achieve a cartel arrangement</a:t>
          </a:r>
        </a:p>
      </dgm:t>
    </dgm:pt>
    <dgm:pt modelId="{3FFD3832-168F-4995-86D0-362DDCEDD9AE}" type="parTrans" cxnId="{9B328344-4409-47C5-9104-868795CB0FA9}">
      <dgm:prSet/>
      <dgm:spPr/>
      <dgm:t>
        <a:bodyPr/>
        <a:lstStyle/>
        <a:p>
          <a:endParaRPr lang="en-AU"/>
        </a:p>
      </dgm:t>
    </dgm:pt>
    <dgm:pt modelId="{A0F2EA3D-1CE6-4172-B061-3D0D0DBFBAF6}" type="sibTrans" cxnId="{9B328344-4409-47C5-9104-868795CB0FA9}">
      <dgm:prSet/>
      <dgm:spPr/>
      <dgm:t>
        <a:bodyPr/>
        <a:lstStyle/>
        <a:p>
          <a:endParaRPr lang="en-AU"/>
        </a:p>
      </dgm:t>
    </dgm:pt>
    <dgm:pt modelId="{F7A4006C-09D9-497F-A988-F8457B671CF9}">
      <dgm:prSet phldrT="[Text]"/>
      <dgm:spPr/>
      <dgm:t>
        <a:bodyPr/>
        <a:lstStyle/>
        <a:p>
          <a:r>
            <a:rPr lang="en-AU" dirty="0"/>
            <a:t>Increasingly operating in a commercial environment – often with for-profit organisations</a:t>
          </a:r>
        </a:p>
      </dgm:t>
    </dgm:pt>
    <dgm:pt modelId="{4384BF4F-D569-4C76-8095-C7DE4FEF2845}" type="parTrans" cxnId="{C381C6E1-F438-4373-9356-561BB0E47DFE}">
      <dgm:prSet/>
      <dgm:spPr/>
      <dgm:t>
        <a:bodyPr/>
        <a:lstStyle/>
        <a:p>
          <a:endParaRPr lang="en-AU"/>
        </a:p>
      </dgm:t>
    </dgm:pt>
    <dgm:pt modelId="{BB94188F-7F7D-44C2-8226-5C1BC246EF27}" type="sibTrans" cxnId="{C381C6E1-F438-4373-9356-561BB0E47DFE}">
      <dgm:prSet/>
      <dgm:spPr/>
      <dgm:t>
        <a:bodyPr/>
        <a:lstStyle/>
        <a:p>
          <a:endParaRPr lang="en-AU"/>
        </a:p>
      </dgm:t>
    </dgm:pt>
    <dgm:pt modelId="{25F17458-E3BF-4D3C-ADBC-B088AA437C58}">
      <dgm:prSet phldrT="[Text]"/>
      <dgm:spPr/>
      <dgm:t>
        <a:bodyPr/>
        <a:lstStyle/>
        <a:p>
          <a:r>
            <a:rPr lang="en-AU" dirty="0"/>
            <a:t>NFPs likely to be competitors, either with each other or with for-profit organisations</a:t>
          </a:r>
        </a:p>
      </dgm:t>
    </dgm:pt>
    <dgm:pt modelId="{1FE8780A-A250-4333-A70E-978A14887F92}" type="parTrans" cxnId="{6AF29209-600D-401E-870C-CA6283511FFC}">
      <dgm:prSet/>
      <dgm:spPr/>
      <dgm:t>
        <a:bodyPr/>
        <a:lstStyle/>
        <a:p>
          <a:endParaRPr lang="en-AU"/>
        </a:p>
      </dgm:t>
    </dgm:pt>
    <dgm:pt modelId="{9AF11A2A-4057-4E11-9A07-03514B51FCA1}" type="sibTrans" cxnId="{6AF29209-600D-401E-870C-CA6283511FFC}">
      <dgm:prSet/>
      <dgm:spPr/>
      <dgm:t>
        <a:bodyPr/>
        <a:lstStyle/>
        <a:p>
          <a:endParaRPr lang="en-AU"/>
        </a:p>
      </dgm:t>
    </dgm:pt>
    <dgm:pt modelId="{0C0A3AF2-2417-4C13-B17D-062553019671}" type="pres">
      <dgm:prSet presAssocID="{DA9906BB-72A2-4D63-9CA4-3684726AF352}" presName="Name0" presStyleCnt="0">
        <dgm:presLayoutVars>
          <dgm:dir/>
          <dgm:animLvl val="lvl"/>
          <dgm:resizeHandles val="exact"/>
        </dgm:presLayoutVars>
      </dgm:prSet>
      <dgm:spPr/>
    </dgm:pt>
    <dgm:pt modelId="{2F45D593-E92E-41DB-B3A3-FC6D03459F2E}" type="pres">
      <dgm:prSet presAssocID="{16745E21-C232-432B-B741-3D2F1355C810}" presName="composite" presStyleCnt="0"/>
      <dgm:spPr/>
    </dgm:pt>
    <dgm:pt modelId="{C48FA352-E5DD-4DA9-997B-A6A546412BC7}" type="pres">
      <dgm:prSet presAssocID="{16745E21-C232-432B-B741-3D2F1355C81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C4094FF-DFA2-4415-84DF-471D7D1E04B8}" type="pres">
      <dgm:prSet presAssocID="{16745E21-C232-432B-B741-3D2F1355C810}" presName="desTx" presStyleLbl="alignAccFollowNode1" presStyleIdx="0" presStyleCnt="3">
        <dgm:presLayoutVars>
          <dgm:bulletEnabled val="1"/>
        </dgm:presLayoutVars>
      </dgm:prSet>
      <dgm:spPr/>
    </dgm:pt>
    <dgm:pt modelId="{CC839FBC-9A0E-492A-A649-5D7659B9ED15}" type="pres">
      <dgm:prSet presAssocID="{9F0D6C16-A403-4FE8-99DE-ACB6DC83DDCC}" presName="space" presStyleCnt="0"/>
      <dgm:spPr/>
    </dgm:pt>
    <dgm:pt modelId="{E888F67E-D551-4362-A12D-74C508AB73C2}" type="pres">
      <dgm:prSet presAssocID="{BCDED6F6-5B8A-4367-B278-731C5B84AD0E}" presName="composite" presStyleCnt="0"/>
      <dgm:spPr/>
    </dgm:pt>
    <dgm:pt modelId="{3C10F4B7-B326-40AA-BABD-1396F16BF414}" type="pres">
      <dgm:prSet presAssocID="{BCDED6F6-5B8A-4367-B278-731C5B84AD0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C5C5162-026F-4AEF-879C-E361C7A2D1EA}" type="pres">
      <dgm:prSet presAssocID="{BCDED6F6-5B8A-4367-B278-731C5B84AD0E}" presName="desTx" presStyleLbl="alignAccFollowNode1" presStyleIdx="1" presStyleCnt="3">
        <dgm:presLayoutVars>
          <dgm:bulletEnabled val="1"/>
        </dgm:presLayoutVars>
      </dgm:prSet>
      <dgm:spPr/>
    </dgm:pt>
    <dgm:pt modelId="{E8F8C1F5-29D9-4C35-B298-1DFA208ED915}" type="pres">
      <dgm:prSet presAssocID="{0314E15A-3B6D-401F-A063-813D52BA6796}" presName="space" presStyleCnt="0"/>
      <dgm:spPr/>
    </dgm:pt>
    <dgm:pt modelId="{8DAA10F4-DDE1-4D1A-94F0-EE459C78803A}" type="pres">
      <dgm:prSet presAssocID="{5BFAC009-513D-49B3-95FC-B297FA59838A}" presName="composite" presStyleCnt="0"/>
      <dgm:spPr/>
    </dgm:pt>
    <dgm:pt modelId="{1E2EFB23-DE51-444C-A62D-CDC0EEB7AECA}" type="pres">
      <dgm:prSet presAssocID="{5BFAC009-513D-49B3-95FC-B297FA59838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27CEA87-274E-45C0-BEE1-66E28A03C35A}" type="pres">
      <dgm:prSet presAssocID="{5BFAC009-513D-49B3-95FC-B297FA59838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BEEC304-77D0-493B-BE47-271BD657B63E}" type="presOf" srcId="{BCDED6F6-5B8A-4367-B278-731C5B84AD0E}" destId="{3C10F4B7-B326-40AA-BABD-1396F16BF414}" srcOrd="0" destOrd="0" presId="urn:microsoft.com/office/officeart/2005/8/layout/hList1"/>
    <dgm:cxn modelId="{91D7B708-02EE-4622-A9B2-C1BB98F27771}" type="presOf" srcId="{5BFAC009-513D-49B3-95FC-B297FA59838A}" destId="{1E2EFB23-DE51-444C-A62D-CDC0EEB7AECA}" srcOrd="0" destOrd="0" presId="urn:microsoft.com/office/officeart/2005/8/layout/hList1"/>
    <dgm:cxn modelId="{6AF29209-600D-401E-870C-CA6283511FFC}" srcId="{BCDED6F6-5B8A-4367-B278-731C5B84AD0E}" destId="{25F17458-E3BF-4D3C-ADBC-B088AA437C58}" srcOrd="2" destOrd="0" parTransId="{1FE8780A-A250-4333-A70E-978A14887F92}" sibTransId="{9AF11A2A-4057-4E11-9A07-03514B51FCA1}"/>
    <dgm:cxn modelId="{38C51416-F31C-4A4E-9205-C90DE39435CC}" type="presOf" srcId="{5D88A50E-73CF-4B1F-A4A7-ADC21CE04FE5}" destId="{9C4094FF-DFA2-4415-84DF-471D7D1E04B8}" srcOrd="0" destOrd="0" presId="urn:microsoft.com/office/officeart/2005/8/layout/hList1"/>
    <dgm:cxn modelId="{40F4661E-1FCA-4C22-980B-A5A271760FA5}" type="presOf" srcId="{D05DD776-8C86-4E10-AF13-8A62687E1C18}" destId="{9C4094FF-DFA2-4415-84DF-471D7D1E04B8}" srcOrd="0" destOrd="1" presId="urn:microsoft.com/office/officeart/2005/8/layout/hList1"/>
    <dgm:cxn modelId="{0D578836-56B4-4CB7-A8D8-5924F0F0C9CC}" type="presOf" srcId="{25D999A8-7B24-41BA-86E5-57D4AAA23BBE}" destId="{AC5C5162-026F-4AEF-879C-E361C7A2D1EA}" srcOrd="0" destOrd="0" presId="urn:microsoft.com/office/officeart/2005/8/layout/hList1"/>
    <dgm:cxn modelId="{7AC02160-3CEE-43F6-B37F-79A2F3914E37}" type="presOf" srcId="{16745E21-C232-432B-B741-3D2F1355C810}" destId="{C48FA352-E5DD-4DA9-997B-A6A546412BC7}" srcOrd="0" destOrd="0" presId="urn:microsoft.com/office/officeart/2005/8/layout/hList1"/>
    <dgm:cxn modelId="{39805C64-8C32-4C1B-96B0-8EC1EA04B228}" type="presOf" srcId="{F7A4006C-09D9-497F-A988-F8457B671CF9}" destId="{727CEA87-274E-45C0-BEE1-66E28A03C35A}" srcOrd="0" destOrd="1" presId="urn:microsoft.com/office/officeart/2005/8/layout/hList1"/>
    <dgm:cxn modelId="{9B328344-4409-47C5-9104-868795CB0FA9}" srcId="{BCDED6F6-5B8A-4367-B278-731C5B84AD0E}" destId="{81FB0FB4-E715-4830-9771-B51FC7B389A5}" srcOrd="1" destOrd="0" parTransId="{3FFD3832-168F-4995-86D0-362DDCEDD9AE}" sibTransId="{A0F2EA3D-1CE6-4172-B061-3D0D0DBFBAF6}"/>
    <dgm:cxn modelId="{355A5451-4E88-42D3-9333-83E7240F0E44}" srcId="{16745E21-C232-432B-B741-3D2F1355C810}" destId="{D05DD776-8C86-4E10-AF13-8A62687E1C18}" srcOrd="1" destOrd="0" parTransId="{20B16EAE-1258-434F-BD61-43075D6411EB}" sibTransId="{4E3776B9-8E92-43F1-8FA1-64E3DEDCB98B}"/>
    <dgm:cxn modelId="{4B9DC175-99CB-4A14-974C-410E946EB9EE}" srcId="{BCDED6F6-5B8A-4367-B278-731C5B84AD0E}" destId="{25D999A8-7B24-41BA-86E5-57D4AAA23BBE}" srcOrd="0" destOrd="0" parTransId="{DA42CEC5-21E1-4A20-87DB-403E5530AB60}" sibTransId="{500BC9FF-7A85-4FFD-A5D7-F0B451095528}"/>
    <dgm:cxn modelId="{B1086676-4786-41DE-823A-8C41F595BFBB}" srcId="{16745E21-C232-432B-B741-3D2F1355C810}" destId="{5D88A50E-73CF-4B1F-A4A7-ADC21CE04FE5}" srcOrd="0" destOrd="0" parTransId="{203C0151-493E-4A50-A908-E1C72596FA05}" sibTransId="{12D4A6A3-5976-4694-BD53-1849BAB41333}"/>
    <dgm:cxn modelId="{555E1885-4899-464C-9D58-13A14EB1D252}" srcId="{DA9906BB-72A2-4D63-9CA4-3684726AF352}" destId="{5BFAC009-513D-49B3-95FC-B297FA59838A}" srcOrd="2" destOrd="0" parTransId="{B7636001-12CF-494D-B76E-B05BC97EA444}" sibTransId="{7A4E04C8-60AA-4415-B1AA-CB001AA3B9D9}"/>
    <dgm:cxn modelId="{E0AF2F8A-2915-49AE-A006-A58EF7F6D464}" type="presOf" srcId="{81FB0FB4-E715-4830-9771-B51FC7B389A5}" destId="{AC5C5162-026F-4AEF-879C-E361C7A2D1EA}" srcOrd="0" destOrd="1" presId="urn:microsoft.com/office/officeart/2005/8/layout/hList1"/>
    <dgm:cxn modelId="{43BE4995-89D3-430A-B918-3A175B69610B}" srcId="{5BFAC009-513D-49B3-95FC-B297FA59838A}" destId="{16D1B7F0-4C2C-4B81-B832-ADE8F1D3A562}" srcOrd="0" destOrd="0" parTransId="{B236C1E4-F540-43A7-B5B7-84F2F8BC455C}" sibTransId="{C7AF2B3C-9844-43F4-816D-A21BFB98ACBB}"/>
    <dgm:cxn modelId="{2EF2E19E-9F77-4851-A913-C2B16DAC0C93}" type="presOf" srcId="{16D1B7F0-4C2C-4B81-B832-ADE8F1D3A562}" destId="{727CEA87-274E-45C0-BEE1-66E28A03C35A}" srcOrd="0" destOrd="0" presId="urn:microsoft.com/office/officeart/2005/8/layout/hList1"/>
    <dgm:cxn modelId="{B892C7A0-A894-4C2F-9852-08C2E00FF6E3}" srcId="{16745E21-C232-432B-B741-3D2F1355C810}" destId="{E00E1D1A-1CFE-4D2E-A3DB-89DBD6E73F8F}" srcOrd="2" destOrd="0" parTransId="{516E8BD5-6DE6-4FE6-B0EF-268FAE421DDE}" sibTransId="{A9DBDFAB-D3B0-48B5-B128-A4EFF32EAA50}"/>
    <dgm:cxn modelId="{5CF063A3-48A8-4F53-954C-976896887410}" srcId="{DA9906BB-72A2-4D63-9CA4-3684726AF352}" destId="{16745E21-C232-432B-B741-3D2F1355C810}" srcOrd="0" destOrd="0" parTransId="{127BA0EA-4690-4551-8475-35596ADF7A23}" sibTransId="{9F0D6C16-A403-4FE8-99DE-ACB6DC83DDCC}"/>
    <dgm:cxn modelId="{27D6F4B1-63D5-4675-AD11-5D8305CBA0AE}" type="presOf" srcId="{DA9906BB-72A2-4D63-9CA4-3684726AF352}" destId="{0C0A3AF2-2417-4C13-B17D-062553019671}" srcOrd="0" destOrd="0" presId="urn:microsoft.com/office/officeart/2005/8/layout/hList1"/>
    <dgm:cxn modelId="{285BE4C0-9DE0-4A20-AE64-91AE531DAB7C}" type="presOf" srcId="{E00E1D1A-1CFE-4D2E-A3DB-89DBD6E73F8F}" destId="{9C4094FF-DFA2-4415-84DF-471D7D1E04B8}" srcOrd="0" destOrd="2" presId="urn:microsoft.com/office/officeart/2005/8/layout/hList1"/>
    <dgm:cxn modelId="{5A84B0C9-130D-4F33-A902-B7501525B08F}" type="presOf" srcId="{25F17458-E3BF-4D3C-ADBC-B088AA437C58}" destId="{AC5C5162-026F-4AEF-879C-E361C7A2D1EA}" srcOrd="0" destOrd="2" presId="urn:microsoft.com/office/officeart/2005/8/layout/hList1"/>
    <dgm:cxn modelId="{D9B0D4D5-AC5C-4088-A406-34ABF1CB99D8}" srcId="{DA9906BB-72A2-4D63-9CA4-3684726AF352}" destId="{BCDED6F6-5B8A-4367-B278-731C5B84AD0E}" srcOrd="1" destOrd="0" parTransId="{6D32B90F-76CE-407C-8F97-187700E8F993}" sibTransId="{0314E15A-3B6D-401F-A063-813D52BA6796}"/>
    <dgm:cxn modelId="{C381C6E1-F438-4373-9356-561BB0E47DFE}" srcId="{5BFAC009-513D-49B3-95FC-B297FA59838A}" destId="{F7A4006C-09D9-497F-A988-F8457B671CF9}" srcOrd="1" destOrd="0" parTransId="{4384BF4F-D569-4C76-8095-C7DE4FEF2845}" sibTransId="{BB94188F-7F7D-44C2-8226-5C1BC246EF27}"/>
    <dgm:cxn modelId="{879F2BE3-F0E5-460F-8789-16087711EDA4}" type="presParOf" srcId="{0C0A3AF2-2417-4C13-B17D-062553019671}" destId="{2F45D593-E92E-41DB-B3A3-FC6D03459F2E}" srcOrd="0" destOrd="0" presId="urn:microsoft.com/office/officeart/2005/8/layout/hList1"/>
    <dgm:cxn modelId="{05407C85-9EEF-4AF9-ABE7-BC20E95893B6}" type="presParOf" srcId="{2F45D593-E92E-41DB-B3A3-FC6D03459F2E}" destId="{C48FA352-E5DD-4DA9-997B-A6A546412BC7}" srcOrd="0" destOrd="0" presId="urn:microsoft.com/office/officeart/2005/8/layout/hList1"/>
    <dgm:cxn modelId="{3EF6AF4C-F3F9-4CEE-8B38-CC996D6C2A9E}" type="presParOf" srcId="{2F45D593-E92E-41DB-B3A3-FC6D03459F2E}" destId="{9C4094FF-DFA2-4415-84DF-471D7D1E04B8}" srcOrd="1" destOrd="0" presId="urn:microsoft.com/office/officeart/2005/8/layout/hList1"/>
    <dgm:cxn modelId="{58108838-5B6C-429E-8D80-CAE9C960E00C}" type="presParOf" srcId="{0C0A3AF2-2417-4C13-B17D-062553019671}" destId="{CC839FBC-9A0E-492A-A649-5D7659B9ED15}" srcOrd="1" destOrd="0" presId="urn:microsoft.com/office/officeart/2005/8/layout/hList1"/>
    <dgm:cxn modelId="{CCD687BA-7716-4D1A-BC67-E6C55CB3FD8F}" type="presParOf" srcId="{0C0A3AF2-2417-4C13-B17D-062553019671}" destId="{E888F67E-D551-4362-A12D-74C508AB73C2}" srcOrd="2" destOrd="0" presId="urn:microsoft.com/office/officeart/2005/8/layout/hList1"/>
    <dgm:cxn modelId="{3DC7AE70-34C4-47B7-AC9D-2D9D84D1E8EB}" type="presParOf" srcId="{E888F67E-D551-4362-A12D-74C508AB73C2}" destId="{3C10F4B7-B326-40AA-BABD-1396F16BF414}" srcOrd="0" destOrd="0" presId="urn:microsoft.com/office/officeart/2005/8/layout/hList1"/>
    <dgm:cxn modelId="{970DFB29-331D-4C7B-A726-D76D492A7028}" type="presParOf" srcId="{E888F67E-D551-4362-A12D-74C508AB73C2}" destId="{AC5C5162-026F-4AEF-879C-E361C7A2D1EA}" srcOrd="1" destOrd="0" presId="urn:microsoft.com/office/officeart/2005/8/layout/hList1"/>
    <dgm:cxn modelId="{42DBCDBE-004F-4E23-8D40-AA867B0559E5}" type="presParOf" srcId="{0C0A3AF2-2417-4C13-B17D-062553019671}" destId="{E8F8C1F5-29D9-4C35-B298-1DFA208ED915}" srcOrd="3" destOrd="0" presId="urn:microsoft.com/office/officeart/2005/8/layout/hList1"/>
    <dgm:cxn modelId="{765486D8-F0AE-462A-9170-7E206E301F70}" type="presParOf" srcId="{0C0A3AF2-2417-4C13-B17D-062553019671}" destId="{8DAA10F4-DDE1-4D1A-94F0-EE459C78803A}" srcOrd="4" destOrd="0" presId="urn:microsoft.com/office/officeart/2005/8/layout/hList1"/>
    <dgm:cxn modelId="{365656DE-1C5F-4DEF-8633-318C0778E079}" type="presParOf" srcId="{8DAA10F4-DDE1-4D1A-94F0-EE459C78803A}" destId="{1E2EFB23-DE51-444C-A62D-CDC0EEB7AECA}" srcOrd="0" destOrd="0" presId="urn:microsoft.com/office/officeart/2005/8/layout/hList1"/>
    <dgm:cxn modelId="{0DF1A78E-F1BD-4D57-9686-D2605B600DC5}" type="presParOf" srcId="{8DAA10F4-DDE1-4D1A-94F0-EE459C78803A}" destId="{727CEA87-274E-45C0-BEE1-66E28A03C3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50DDF-3FFA-4DD0-8FC5-B109A3D87BB5}" type="doc">
      <dgm:prSet loTypeId="urn:microsoft.com/office/officeart/2005/8/layout/vList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AU"/>
        </a:p>
      </dgm:t>
    </dgm:pt>
    <dgm:pt modelId="{8C4722C0-B2AF-4B2B-A70A-49F3BEBF3286}">
      <dgm:prSet phldrT="[Text]"/>
      <dgm:spPr/>
      <dgm:t>
        <a:bodyPr/>
        <a:lstStyle/>
        <a:p>
          <a:r>
            <a:rPr lang="en-AU" b="1" dirty="0"/>
            <a:t>Price fixing</a:t>
          </a:r>
          <a:endParaRPr lang="en-AU" dirty="0"/>
        </a:p>
      </dgm:t>
    </dgm:pt>
    <dgm:pt modelId="{6F1E5C3E-04B4-4149-98C0-A5BAB5EEA7DF}" type="parTrans" cxnId="{2CACDE62-17CF-4AC3-9C42-9A923678119B}">
      <dgm:prSet/>
      <dgm:spPr/>
      <dgm:t>
        <a:bodyPr/>
        <a:lstStyle/>
        <a:p>
          <a:endParaRPr lang="en-AU"/>
        </a:p>
      </dgm:t>
    </dgm:pt>
    <dgm:pt modelId="{51F99DD2-DB68-44E0-ACAD-ECB07CE4BCA7}" type="sibTrans" cxnId="{2CACDE62-17CF-4AC3-9C42-9A923678119B}">
      <dgm:prSet/>
      <dgm:spPr/>
      <dgm:t>
        <a:bodyPr/>
        <a:lstStyle/>
        <a:p>
          <a:endParaRPr lang="en-AU"/>
        </a:p>
      </dgm:t>
    </dgm:pt>
    <dgm:pt modelId="{FD828046-D4B1-4D21-BBE8-2E729C0C6478}">
      <dgm:prSet phldrT="[Text]"/>
      <dgm:spPr/>
      <dgm:t>
        <a:bodyPr/>
        <a:lstStyle/>
        <a:p>
          <a:r>
            <a:rPr lang="en-AU" b="1" dirty="0"/>
            <a:t>Bid rigging</a:t>
          </a:r>
          <a:endParaRPr lang="en-AU" dirty="0"/>
        </a:p>
      </dgm:t>
    </dgm:pt>
    <dgm:pt modelId="{DE02F812-6336-4804-8323-C9002BDBB27E}" type="parTrans" cxnId="{E08B54B3-3926-49A2-BB67-790E3777AFDE}">
      <dgm:prSet/>
      <dgm:spPr/>
      <dgm:t>
        <a:bodyPr/>
        <a:lstStyle/>
        <a:p>
          <a:endParaRPr lang="en-AU"/>
        </a:p>
      </dgm:t>
    </dgm:pt>
    <dgm:pt modelId="{F8F7CB46-BF7D-4824-AAB0-C9341240F68F}" type="sibTrans" cxnId="{E08B54B3-3926-49A2-BB67-790E3777AFDE}">
      <dgm:prSet/>
      <dgm:spPr/>
      <dgm:t>
        <a:bodyPr/>
        <a:lstStyle/>
        <a:p>
          <a:endParaRPr lang="en-AU"/>
        </a:p>
      </dgm:t>
    </dgm:pt>
    <dgm:pt modelId="{55899B60-B688-45A5-9618-B7510768EDA6}">
      <dgm:prSet/>
      <dgm:spPr/>
      <dgm:t>
        <a:bodyPr/>
        <a:lstStyle/>
        <a:p>
          <a:r>
            <a:rPr lang="en-AU" b="1" dirty="0"/>
            <a:t>Output restrictions</a:t>
          </a:r>
          <a:endParaRPr lang="en-AU" dirty="0"/>
        </a:p>
      </dgm:t>
    </dgm:pt>
    <dgm:pt modelId="{32DCB75B-3016-4361-9365-B4A0B5A929E3}" type="parTrans" cxnId="{853990E4-732E-4BD6-88EF-6F1D13F723C9}">
      <dgm:prSet/>
      <dgm:spPr/>
      <dgm:t>
        <a:bodyPr/>
        <a:lstStyle/>
        <a:p>
          <a:endParaRPr lang="en-AU"/>
        </a:p>
      </dgm:t>
    </dgm:pt>
    <dgm:pt modelId="{873BA87A-1634-43BD-AE46-B77B426CCCD4}" type="sibTrans" cxnId="{853990E4-732E-4BD6-88EF-6F1D13F723C9}">
      <dgm:prSet/>
      <dgm:spPr/>
      <dgm:t>
        <a:bodyPr/>
        <a:lstStyle/>
        <a:p>
          <a:endParaRPr lang="en-AU"/>
        </a:p>
      </dgm:t>
    </dgm:pt>
    <dgm:pt modelId="{7BA4CEC7-8671-4DF7-9B90-8E1E008993DB}">
      <dgm:prSet/>
      <dgm:spPr/>
      <dgm:t>
        <a:bodyPr/>
        <a:lstStyle/>
        <a:p>
          <a:r>
            <a:rPr lang="en-AU" b="1" dirty="0"/>
            <a:t>Allocating customers, suppliers or geographical areas</a:t>
          </a:r>
          <a:endParaRPr lang="en-AU" dirty="0"/>
        </a:p>
      </dgm:t>
    </dgm:pt>
    <dgm:pt modelId="{389DF0A2-24C6-41BC-869D-86B5BBEB26BC}" type="parTrans" cxnId="{B47A0C58-3B45-405D-BF35-DF6BC03C2847}">
      <dgm:prSet/>
      <dgm:spPr/>
      <dgm:t>
        <a:bodyPr/>
        <a:lstStyle/>
        <a:p>
          <a:endParaRPr lang="en-AU"/>
        </a:p>
      </dgm:t>
    </dgm:pt>
    <dgm:pt modelId="{7AABAD51-27F6-4743-ABD8-FFF1519D690D}" type="sibTrans" cxnId="{B47A0C58-3B45-405D-BF35-DF6BC03C2847}">
      <dgm:prSet/>
      <dgm:spPr/>
      <dgm:t>
        <a:bodyPr/>
        <a:lstStyle/>
        <a:p>
          <a:endParaRPr lang="en-AU"/>
        </a:p>
      </dgm:t>
    </dgm:pt>
    <dgm:pt modelId="{6494A5B5-D8F1-4964-B6C3-F789C2C2CEEE}">
      <dgm:prSet custT="1"/>
      <dgm:spPr/>
      <dgm:t>
        <a:bodyPr anchor="ctr"/>
        <a:lstStyle/>
        <a:p>
          <a:pPr marL="182563" indent="-90488"/>
          <a:r>
            <a:rPr lang="en-AU" sz="1100" dirty="0"/>
            <a:t>Agreeing to divide markets so that participants are sheltered from competition in regard to certain customers, suppliers or geographical areas</a:t>
          </a:r>
        </a:p>
      </dgm:t>
    </dgm:pt>
    <dgm:pt modelId="{DABA7D5A-144F-4B8E-9965-19313229F06F}" type="parTrans" cxnId="{C950BE8E-408C-40DB-9144-BFA7C1254E23}">
      <dgm:prSet/>
      <dgm:spPr/>
      <dgm:t>
        <a:bodyPr/>
        <a:lstStyle/>
        <a:p>
          <a:endParaRPr lang="en-AU"/>
        </a:p>
      </dgm:t>
    </dgm:pt>
    <dgm:pt modelId="{FD20DA04-0E29-4100-AA15-56D513582DB1}" type="sibTrans" cxnId="{C950BE8E-408C-40DB-9144-BFA7C1254E23}">
      <dgm:prSet/>
      <dgm:spPr/>
      <dgm:t>
        <a:bodyPr/>
        <a:lstStyle/>
        <a:p>
          <a:endParaRPr lang="en-AU"/>
        </a:p>
      </dgm:t>
    </dgm:pt>
    <dgm:pt modelId="{F49F4F48-8402-4CF1-ABAF-F9A3558594CE}">
      <dgm:prSet phldrT="[Text]" custT="1"/>
      <dgm:spPr/>
      <dgm:t>
        <a:bodyPr anchor="ctr"/>
        <a:lstStyle/>
        <a:p>
          <a:pPr marL="182563" indent="-90488">
            <a:lnSpc>
              <a:spcPct val="100000"/>
            </a:lnSpc>
            <a:spcBef>
              <a:spcPts val="1200"/>
            </a:spcBef>
          </a:pPr>
          <a:r>
            <a:rPr lang="en-AU" sz="1100" dirty="0"/>
            <a:t>Agreeing to determine how parties will respond in a bidding process (e.g. an agreement that one party will bid above the bid price of the other party)</a:t>
          </a:r>
        </a:p>
      </dgm:t>
    </dgm:pt>
    <dgm:pt modelId="{A229D576-0C33-4262-BE24-8D07A63A8628}" type="sibTrans" cxnId="{77E37617-20D4-4087-BA19-E6DE6D1757FE}">
      <dgm:prSet/>
      <dgm:spPr/>
      <dgm:t>
        <a:bodyPr/>
        <a:lstStyle/>
        <a:p>
          <a:endParaRPr lang="en-AU"/>
        </a:p>
      </dgm:t>
    </dgm:pt>
    <dgm:pt modelId="{4CD5F5ED-D292-4FD7-827E-A629879C1911}" type="parTrans" cxnId="{77E37617-20D4-4087-BA19-E6DE6D1757FE}">
      <dgm:prSet/>
      <dgm:spPr/>
      <dgm:t>
        <a:bodyPr/>
        <a:lstStyle/>
        <a:p>
          <a:endParaRPr lang="en-AU"/>
        </a:p>
      </dgm:t>
    </dgm:pt>
    <dgm:pt modelId="{789A4FC3-6978-4893-8A30-49DAA8C54D4C}">
      <dgm:prSet custT="1"/>
      <dgm:spPr/>
      <dgm:t>
        <a:bodyPr anchor="ctr"/>
        <a:lstStyle/>
        <a:p>
          <a:pPr marL="182563" indent="-90488">
            <a:lnSpc>
              <a:spcPct val="100000"/>
            </a:lnSpc>
            <a:spcBef>
              <a:spcPts val="1200"/>
            </a:spcBef>
          </a:pPr>
          <a:r>
            <a:rPr lang="en-AU" sz="1100" dirty="0"/>
            <a:t>Agreeing to limit the amount of goods or services to be supplied to customers or to be purchased from suppliers</a:t>
          </a:r>
        </a:p>
      </dgm:t>
    </dgm:pt>
    <dgm:pt modelId="{37A0D594-733B-4E8B-A04C-0E906849B321}" type="sibTrans" cxnId="{69633096-1175-4356-A07A-3C50E525DED6}">
      <dgm:prSet/>
      <dgm:spPr/>
      <dgm:t>
        <a:bodyPr/>
        <a:lstStyle/>
        <a:p>
          <a:endParaRPr lang="en-AU"/>
        </a:p>
      </dgm:t>
    </dgm:pt>
    <dgm:pt modelId="{07E97F86-BB94-4BC5-A3DC-14CB6C54E841}" type="parTrans" cxnId="{69633096-1175-4356-A07A-3C50E525DED6}">
      <dgm:prSet/>
      <dgm:spPr/>
      <dgm:t>
        <a:bodyPr/>
        <a:lstStyle/>
        <a:p>
          <a:endParaRPr lang="en-AU"/>
        </a:p>
      </dgm:t>
    </dgm:pt>
    <dgm:pt modelId="{6B37416E-0CA6-4393-955B-7F7CB878ACD2}">
      <dgm:prSet phldrT="[Text]" custT="1"/>
      <dgm:spPr/>
      <dgm:t>
        <a:bodyPr anchor="ctr"/>
        <a:lstStyle/>
        <a:p>
          <a:pPr marL="182563" indent="-90488" algn="l"/>
          <a:r>
            <a:rPr lang="en-AU" sz="1100" dirty="0"/>
            <a:t>Agreeing to fix, control or maintain the price of goods or services supplied to customers or purchased from suppliers</a:t>
          </a:r>
        </a:p>
      </dgm:t>
    </dgm:pt>
    <dgm:pt modelId="{BA9690F9-CC2D-49FB-9B66-CEC22D179AC6}" type="sibTrans" cxnId="{C6AC6BD9-FE43-4A08-ADA2-78FB02198B2D}">
      <dgm:prSet/>
      <dgm:spPr/>
      <dgm:t>
        <a:bodyPr/>
        <a:lstStyle/>
        <a:p>
          <a:endParaRPr lang="en-AU"/>
        </a:p>
      </dgm:t>
    </dgm:pt>
    <dgm:pt modelId="{337182E7-5C75-4E8C-8FEA-3731FB3543A2}" type="parTrans" cxnId="{C6AC6BD9-FE43-4A08-ADA2-78FB02198B2D}">
      <dgm:prSet/>
      <dgm:spPr/>
      <dgm:t>
        <a:bodyPr/>
        <a:lstStyle/>
        <a:p>
          <a:endParaRPr lang="en-AU"/>
        </a:p>
      </dgm:t>
    </dgm:pt>
    <dgm:pt modelId="{10DA14CF-A393-4D68-BC9B-67CC02C8A4CE}" type="pres">
      <dgm:prSet presAssocID="{9B950DDF-3FFA-4DD0-8FC5-B109A3D87BB5}" presName="Name0" presStyleCnt="0">
        <dgm:presLayoutVars>
          <dgm:dir/>
          <dgm:animLvl val="lvl"/>
          <dgm:resizeHandles/>
        </dgm:presLayoutVars>
      </dgm:prSet>
      <dgm:spPr/>
    </dgm:pt>
    <dgm:pt modelId="{FA8DDBE4-42F7-448A-BA41-A80496CA43ED}" type="pres">
      <dgm:prSet presAssocID="{8C4722C0-B2AF-4B2B-A70A-49F3BEBF3286}" presName="linNode" presStyleCnt="0"/>
      <dgm:spPr/>
    </dgm:pt>
    <dgm:pt modelId="{17A1D064-C059-469A-99F3-434ACE67D61C}" type="pres">
      <dgm:prSet presAssocID="{8C4722C0-B2AF-4B2B-A70A-49F3BEBF3286}" presName="parentShp" presStyleLbl="node1" presStyleIdx="0" presStyleCnt="4" custScaleX="79067">
        <dgm:presLayoutVars>
          <dgm:bulletEnabled val="1"/>
        </dgm:presLayoutVars>
      </dgm:prSet>
      <dgm:spPr/>
    </dgm:pt>
    <dgm:pt modelId="{38FF0B47-0EEE-4C53-AACC-D667FE0CD2C9}" type="pres">
      <dgm:prSet presAssocID="{8C4722C0-B2AF-4B2B-A70A-49F3BEBF3286}" presName="childShp" presStyleLbl="bgAccFollowNode1" presStyleIdx="0" presStyleCnt="4" custLinFactNeighborX="0">
        <dgm:presLayoutVars>
          <dgm:bulletEnabled val="1"/>
        </dgm:presLayoutVars>
      </dgm:prSet>
      <dgm:spPr/>
    </dgm:pt>
    <dgm:pt modelId="{A30EE96B-C636-48D4-B5B9-424EAB87C0B9}" type="pres">
      <dgm:prSet presAssocID="{51F99DD2-DB68-44E0-ACAD-ECB07CE4BCA7}" presName="spacing" presStyleCnt="0"/>
      <dgm:spPr/>
    </dgm:pt>
    <dgm:pt modelId="{E56AD585-037D-4BE0-B00E-32B14A8E7E5E}" type="pres">
      <dgm:prSet presAssocID="{FD828046-D4B1-4D21-BBE8-2E729C0C6478}" presName="linNode" presStyleCnt="0"/>
      <dgm:spPr/>
    </dgm:pt>
    <dgm:pt modelId="{05B01EEC-A05F-40CA-BDDE-4C3D91CB7642}" type="pres">
      <dgm:prSet presAssocID="{FD828046-D4B1-4D21-BBE8-2E729C0C6478}" presName="parentShp" presStyleLbl="node1" presStyleIdx="1" presStyleCnt="4" custScaleX="79067">
        <dgm:presLayoutVars>
          <dgm:bulletEnabled val="1"/>
        </dgm:presLayoutVars>
      </dgm:prSet>
      <dgm:spPr/>
    </dgm:pt>
    <dgm:pt modelId="{51FB07E2-B5F3-42D6-B368-781A350C5D4C}" type="pres">
      <dgm:prSet presAssocID="{FD828046-D4B1-4D21-BBE8-2E729C0C6478}" presName="childShp" presStyleLbl="bgAccFollowNode1" presStyleIdx="1" presStyleCnt="4">
        <dgm:presLayoutVars>
          <dgm:bulletEnabled val="1"/>
        </dgm:presLayoutVars>
      </dgm:prSet>
      <dgm:spPr/>
    </dgm:pt>
    <dgm:pt modelId="{40DF0A82-B4DE-4FDE-91E3-15A21DE1F6A2}" type="pres">
      <dgm:prSet presAssocID="{F8F7CB46-BF7D-4824-AAB0-C9341240F68F}" presName="spacing" presStyleCnt="0"/>
      <dgm:spPr/>
    </dgm:pt>
    <dgm:pt modelId="{DD858616-FFC0-4F14-8B17-89C38904BB57}" type="pres">
      <dgm:prSet presAssocID="{55899B60-B688-45A5-9618-B7510768EDA6}" presName="linNode" presStyleCnt="0"/>
      <dgm:spPr/>
    </dgm:pt>
    <dgm:pt modelId="{258DA74E-4EB7-4077-99DF-8BB9F6CF7A19}" type="pres">
      <dgm:prSet presAssocID="{55899B60-B688-45A5-9618-B7510768EDA6}" presName="parentShp" presStyleLbl="node1" presStyleIdx="2" presStyleCnt="4" custScaleX="79067">
        <dgm:presLayoutVars>
          <dgm:bulletEnabled val="1"/>
        </dgm:presLayoutVars>
      </dgm:prSet>
      <dgm:spPr/>
    </dgm:pt>
    <dgm:pt modelId="{7CCA67B6-99A3-40E1-9FEE-8648B4C149C0}" type="pres">
      <dgm:prSet presAssocID="{55899B60-B688-45A5-9618-B7510768EDA6}" presName="childShp" presStyleLbl="bgAccFollowNode1" presStyleIdx="2" presStyleCnt="4">
        <dgm:presLayoutVars>
          <dgm:bulletEnabled val="1"/>
        </dgm:presLayoutVars>
      </dgm:prSet>
      <dgm:spPr/>
    </dgm:pt>
    <dgm:pt modelId="{E801754F-F599-4060-87D6-561958B08DB6}" type="pres">
      <dgm:prSet presAssocID="{873BA87A-1634-43BD-AE46-B77B426CCCD4}" presName="spacing" presStyleCnt="0"/>
      <dgm:spPr/>
    </dgm:pt>
    <dgm:pt modelId="{7471D4A3-7A79-48C5-A8F8-E2600662B7E9}" type="pres">
      <dgm:prSet presAssocID="{7BA4CEC7-8671-4DF7-9B90-8E1E008993DB}" presName="linNode" presStyleCnt="0"/>
      <dgm:spPr/>
    </dgm:pt>
    <dgm:pt modelId="{0045ECA4-8C68-4F43-99B8-1412F2BBBE0A}" type="pres">
      <dgm:prSet presAssocID="{7BA4CEC7-8671-4DF7-9B90-8E1E008993DB}" presName="parentShp" presStyleLbl="node1" presStyleIdx="3" presStyleCnt="4" custScaleX="79067">
        <dgm:presLayoutVars>
          <dgm:bulletEnabled val="1"/>
        </dgm:presLayoutVars>
      </dgm:prSet>
      <dgm:spPr/>
    </dgm:pt>
    <dgm:pt modelId="{9FA9D24D-B355-4767-9103-32903BA37791}" type="pres">
      <dgm:prSet presAssocID="{7BA4CEC7-8671-4DF7-9B90-8E1E008993DB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2273C314-0029-4D86-A500-0D75C2C5F474}" type="presOf" srcId="{9B950DDF-3FFA-4DD0-8FC5-B109A3D87BB5}" destId="{10DA14CF-A393-4D68-BC9B-67CC02C8A4CE}" srcOrd="0" destOrd="0" presId="urn:microsoft.com/office/officeart/2005/8/layout/vList6"/>
    <dgm:cxn modelId="{77E37617-20D4-4087-BA19-E6DE6D1757FE}" srcId="{FD828046-D4B1-4D21-BBE8-2E729C0C6478}" destId="{F49F4F48-8402-4CF1-ABAF-F9A3558594CE}" srcOrd="0" destOrd="0" parTransId="{4CD5F5ED-D292-4FD7-827E-A629879C1911}" sibTransId="{A229D576-0C33-4262-BE24-8D07A63A8628}"/>
    <dgm:cxn modelId="{2CACDE62-17CF-4AC3-9C42-9A923678119B}" srcId="{9B950DDF-3FFA-4DD0-8FC5-B109A3D87BB5}" destId="{8C4722C0-B2AF-4B2B-A70A-49F3BEBF3286}" srcOrd="0" destOrd="0" parTransId="{6F1E5C3E-04B4-4149-98C0-A5BAB5EEA7DF}" sibTransId="{51F99DD2-DB68-44E0-ACAD-ECB07CE4BCA7}"/>
    <dgm:cxn modelId="{EE981D72-097E-4B66-A9CA-C7D18E4178DC}" type="presOf" srcId="{6494A5B5-D8F1-4964-B6C3-F789C2C2CEEE}" destId="{9FA9D24D-B355-4767-9103-32903BA37791}" srcOrd="0" destOrd="0" presId="urn:microsoft.com/office/officeart/2005/8/layout/vList6"/>
    <dgm:cxn modelId="{B47A0C58-3B45-405D-BF35-DF6BC03C2847}" srcId="{9B950DDF-3FFA-4DD0-8FC5-B109A3D87BB5}" destId="{7BA4CEC7-8671-4DF7-9B90-8E1E008993DB}" srcOrd="3" destOrd="0" parTransId="{389DF0A2-24C6-41BC-869D-86B5BBEB26BC}" sibTransId="{7AABAD51-27F6-4743-ABD8-FFF1519D690D}"/>
    <dgm:cxn modelId="{CB62FC7C-8306-4CD6-AE83-5677FB8164E2}" type="presOf" srcId="{FD828046-D4B1-4D21-BBE8-2E729C0C6478}" destId="{05B01EEC-A05F-40CA-BDDE-4C3D91CB7642}" srcOrd="0" destOrd="0" presId="urn:microsoft.com/office/officeart/2005/8/layout/vList6"/>
    <dgm:cxn modelId="{D2E01883-CCD2-40DB-8CA4-8DE21D41A834}" type="presOf" srcId="{8C4722C0-B2AF-4B2B-A70A-49F3BEBF3286}" destId="{17A1D064-C059-469A-99F3-434ACE67D61C}" srcOrd="0" destOrd="0" presId="urn:microsoft.com/office/officeart/2005/8/layout/vList6"/>
    <dgm:cxn modelId="{604C6783-4C1E-4CED-A4F6-6AF75DE87D1A}" type="presOf" srcId="{7BA4CEC7-8671-4DF7-9B90-8E1E008993DB}" destId="{0045ECA4-8C68-4F43-99B8-1412F2BBBE0A}" srcOrd="0" destOrd="0" presId="urn:microsoft.com/office/officeart/2005/8/layout/vList6"/>
    <dgm:cxn modelId="{75627884-F770-4578-899E-4B2F74773E78}" type="presOf" srcId="{55899B60-B688-45A5-9618-B7510768EDA6}" destId="{258DA74E-4EB7-4077-99DF-8BB9F6CF7A19}" srcOrd="0" destOrd="0" presId="urn:microsoft.com/office/officeart/2005/8/layout/vList6"/>
    <dgm:cxn modelId="{87DE838C-5C5A-4272-9BA0-D456776908DD}" type="presOf" srcId="{789A4FC3-6978-4893-8A30-49DAA8C54D4C}" destId="{7CCA67B6-99A3-40E1-9FEE-8648B4C149C0}" srcOrd="0" destOrd="0" presId="urn:microsoft.com/office/officeart/2005/8/layout/vList6"/>
    <dgm:cxn modelId="{C950BE8E-408C-40DB-9144-BFA7C1254E23}" srcId="{7BA4CEC7-8671-4DF7-9B90-8E1E008993DB}" destId="{6494A5B5-D8F1-4964-B6C3-F789C2C2CEEE}" srcOrd="0" destOrd="0" parTransId="{DABA7D5A-144F-4B8E-9965-19313229F06F}" sibTransId="{FD20DA04-0E29-4100-AA15-56D513582DB1}"/>
    <dgm:cxn modelId="{69633096-1175-4356-A07A-3C50E525DED6}" srcId="{55899B60-B688-45A5-9618-B7510768EDA6}" destId="{789A4FC3-6978-4893-8A30-49DAA8C54D4C}" srcOrd="0" destOrd="0" parTransId="{07E97F86-BB94-4BC5-A3DC-14CB6C54E841}" sibTransId="{37A0D594-733B-4E8B-A04C-0E906849B321}"/>
    <dgm:cxn modelId="{E08B54B3-3926-49A2-BB67-790E3777AFDE}" srcId="{9B950DDF-3FFA-4DD0-8FC5-B109A3D87BB5}" destId="{FD828046-D4B1-4D21-BBE8-2E729C0C6478}" srcOrd="1" destOrd="0" parTransId="{DE02F812-6336-4804-8323-C9002BDBB27E}" sibTransId="{F8F7CB46-BF7D-4824-AAB0-C9341240F68F}"/>
    <dgm:cxn modelId="{834223B8-D328-4A65-8ABF-C4CC328FC2E7}" type="presOf" srcId="{F49F4F48-8402-4CF1-ABAF-F9A3558594CE}" destId="{51FB07E2-B5F3-42D6-B368-781A350C5D4C}" srcOrd="0" destOrd="0" presId="urn:microsoft.com/office/officeart/2005/8/layout/vList6"/>
    <dgm:cxn modelId="{C6AC6BD9-FE43-4A08-ADA2-78FB02198B2D}" srcId="{8C4722C0-B2AF-4B2B-A70A-49F3BEBF3286}" destId="{6B37416E-0CA6-4393-955B-7F7CB878ACD2}" srcOrd="0" destOrd="0" parTransId="{337182E7-5C75-4E8C-8FEA-3731FB3543A2}" sibTransId="{BA9690F9-CC2D-49FB-9B66-CEC22D179AC6}"/>
    <dgm:cxn modelId="{853990E4-732E-4BD6-88EF-6F1D13F723C9}" srcId="{9B950DDF-3FFA-4DD0-8FC5-B109A3D87BB5}" destId="{55899B60-B688-45A5-9618-B7510768EDA6}" srcOrd="2" destOrd="0" parTransId="{32DCB75B-3016-4361-9365-B4A0B5A929E3}" sibTransId="{873BA87A-1634-43BD-AE46-B77B426CCCD4}"/>
    <dgm:cxn modelId="{7233EFF3-3B65-4425-8F50-7AACFE72833F}" type="presOf" srcId="{6B37416E-0CA6-4393-955B-7F7CB878ACD2}" destId="{38FF0B47-0EEE-4C53-AACC-D667FE0CD2C9}" srcOrd="0" destOrd="0" presId="urn:microsoft.com/office/officeart/2005/8/layout/vList6"/>
    <dgm:cxn modelId="{67F281CE-8607-4911-BFF9-0188AB692C1D}" type="presParOf" srcId="{10DA14CF-A393-4D68-BC9B-67CC02C8A4CE}" destId="{FA8DDBE4-42F7-448A-BA41-A80496CA43ED}" srcOrd="0" destOrd="0" presId="urn:microsoft.com/office/officeart/2005/8/layout/vList6"/>
    <dgm:cxn modelId="{DBD4A677-9AEB-4333-9AEB-7819BEA4B959}" type="presParOf" srcId="{FA8DDBE4-42F7-448A-BA41-A80496CA43ED}" destId="{17A1D064-C059-469A-99F3-434ACE67D61C}" srcOrd="0" destOrd="0" presId="urn:microsoft.com/office/officeart/2005/8/layout/vList6"/>
    <dgm:cxn modelId="{410AE6FD-4F2B-4D13-9790-03E80B63BC0B}" type="presParOf" srcId="{FA8DDBE4-42F7-448A-BA41-A80496CA43ED}" destId="{38FF0B47-0EEE-4C53-AACC-D667FE0CD2C9}" srcOrd="1" destOrd="0" presId="urn:microsoft.com/office/officeart/2005/8/layout/vList6"/>
    <dgm:cxn modelId="{08923E49-93BE-4434-A24F-A720B33C63D5}" type="presParOf" srcId="{10DA14CF-A393-4D68-BC9B-67CC02C8A4CE}" destId="{A30EE96B-C636-48D4-B5B9-424EAB87C0B9}" srcOrd="1" destOrd="0" presId="urn:microsoft.com/office/officeart/2005/8/layout/vList6"/>
    <dgm:cxn modelId="{A861600B-FAD9-46DD-94C4-5ED083B485DE}" type="presParOf" srcId="{10DA14CF-A393-4D68-BC9B-67CC02C8A4CE}" destId="{E56AD585-037D-4BE0-B00E-32B14A8E7E5E}" srcOrd="2" destOrd="0" presId="urn:microsoft.com/office/officeart/2005/8/layout/vList6"/>
    <dgm:cxn modelId="{5AC8654C-A713-4338-8ECF-0DB54E8F5C44}" type="presParOf" srcId="{E56AD585-037D-4BE0-B00E-32B14A8E7E5E}" destId="{05B01EEC-A05F-40CA-BDDE-4C3D91CB7642}" srcOrd="0" destOrd="0" presId="urn:microsoft.com/office/officeart/2005/8/layout/vList6"/>
    <dgm:cxn modelId="{DD3D892E-7745-4A59-8E09-9388AD97BAA9}" type="presParOf" srcId="{E56AD585-037D-4BE0-B00E-32B14A8E7E5E}" destId="{51FB07E2-B5F3-42D6-B368-781A350C5D4C}" srcOrd="1" destOrd="0" presId="urn:microsoft.com/office/officeart/2005/8/layout/vList6"/>
    <dgm:cxn modelId="{A5EBE533-4C1D-4C9E-9EB7-E6F2BEC3901F}" type="presParOf" srcId="{10DA14CF-A393-4D68-BC9B-67CC02C8A4CE}" destId="{40DF0A82-B4DE-4FDE-91E3-15A21DE1F6A2}" srcOrd="3" destOrd="0" presId="urn:microsoft.com/office/officeart/2005/8/layout/vList6"/>
    <dgm:cxn modelId="{EFDF5E58-DCB5-4E72-8AA2-FCA37FCE65A2}" type="presParOf" srcId="{10DA14CF-A393-4D68-BC9B-67CC02C8A4CE}" destId="{DD858616-FFC0-4F14-8B17-89C38904BB57}" srcOrd="4" destOrd="0" presId="urn:microsoft.com/office/officeart/2005/8/layout/vList6"/>
    <dgm:cxn modelId="{6D1052DF-E4B2-4371-9894-3E6E3CC2FFE8}" type="presParOf" srcId="{DD858616-FFC0-4F14-8B17-89C38904BB57}" destId="{258DA74E-4EB7-4077-99DF-8BB9F6CF7A19}" srcOrd="0" destOrd="0" presId="urn:microsoft.com/office/officeart/2005/8/layout/vList6"/>
    <dgm:cxn modelId="{820F5F96-7FC7-497E-9D4F-437D903D892A}" type="presParOf" srcId="{DD858616-FFC0-4F14-8B17-89C38904BB57}" destId="{7CCA67B6-99A3-40E1-9FEE-8648B4C149C0}" srcOrd="1" destOrd="0" presId="urn:microsoft.com/office/officeart/2005/8/layout/vList6"/>
    <dgm:cxn modelId="{C0AF3FCA-BE21-446C-8C14-23AF6415A587}" type="presParOf" srcId="{10DA14CF-A393-4D68-BC9B-67CC02C8A4CE}" destId="{E801754F-F599-4060-87D6-561958B08DB6}" srcOrd="5" destOrd="0" presId="urn:microsoft.com/office/officeart/2005/8/layout/vList6"/>
    <dgm:cxn modelId="{96BC9CB6-0BA0-4141-9BF8-F3C0B7635E5B}" type="presParOf" srcId="{10DA14CF-A393-4D68-BC9B-67CC02C8A4CE}" destId="{7471D4A3-7A79-48C5-A8F8-E2600662B7E9}" srcOrd="6" destOrd="0" presId="urn:microsoft.com/office/officeart/2005/8/layout/vList6"/>
    <dgm:cxn modelId="{5A60CB04-78C5-440F-A30E-BC21F2CB4A03}" type="presParOf" srcId="{7471D4A3-7A79-48C5-A8F8-E2600662B7E9}" destId="{0045ECA4-8C68-4F43-99B8-1412F2BBBE0A}" srcOrd="0" destOrd="0" presId="urn:microsoft.com/office/officeart/2005/8/layout/vList6"/>
    <dgm:cxn modelId="{3D2A32CF-BA89-48D4-9CBE-8D8DF5D6F56A}" type="presParOf" srcId="{7471D4A3-7A79-48C5-A8F8-E2600662B7E9}" destId="{9FA9D24D-B355-4767-9103-32903BA377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F043F-8A47-4F81-8537-E2DBBF5AC89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FFA3A845-D07F-4AD3-9FCD-30A613E3A016}">
      <dgm:prSet/>
      <dgm:spPr>
        <a:solidFill>
          <a:schemeClr val="accent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dirty="0">
              <a:solidFill>
                <a:srgbClr val="FFFFFF"/>
              </a:solidFill>
            </a:rPr>
            <a:t>Joint venture</a:t>
          </a:r>
        </a:p>
      </dgm:t>
    </dgm:pt>
    <dgm:pt modelId="{B04EBED2-4DF6-4F84-8006-26FCC6645CEC}" type="parTrans" cxnId="{BD37086E-9B43-4EE1-ABCD-E58676CE2276}">
      <dgm:prSet/>
      <dgm:spPr/>
      <dgm:t>
        <a:bodyPr/>
        <a:lstStyle/>
        <a:p>
          <a:endParaRPr lang="en-AU"/>
        </a:p>
      </dgm:t>
    </dgm:pt>
    <dgm:pt modelId="{71B1EF7A-3010-4E25-B548-BAD53F6C77BD}" type="sibTrans" cxnId="{BD37086E-9B43-4EE1-ABCD-E58676CE2276}">
      <dgm:prSet/>
      <dgm:spPr/>
      <dgm:t>
        <a:bodyPr/>
        <a:lstStyle/>
        <a:p>
          <a:endParaRPr lang="en-AU"/>
        </a:p>
      </dgm:t>
    </dgm:pt>
    <dgm:pt modelId="{3197E81E-EC5C-4100-A925-C5721DD3E719}">
      <dgm:prSet/>
      <dgm:spPr>
        <a:solidFill>
          <a:schemeClr val="accent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dirty="0">
              <a:solidFill>
                <a:srgbClr val="FFFFFF"/>
              </a:solidFill>
            </a:rPr>
            <a:t>Exclusive dealing</a:t>
          </a:r>
        </a:p>
      </dgm:t>
    </dgm:pt>
    <dgm:pt modelId="{24F72007-D961-48A6-98A1-BD2AE6828A76}" type="parTrans" cxnId="{8797022E-0F56-4935-88B2-E9B2DEC8A5DB}">
      <dgm:prSet/>
      <dgm:spPr/>
      <dgm:t>
        <a:bodyPr/>
        <a:lstStyle/>
        <a:p>
          <a:endParaRPr lang="en-AU"/>
        </a:p>
      </dgm:t>
    </dgm:pt>
    <dgm:pt modelId="{326D8156-1C8E-453A-9441-92FF406A034B}" type="sibTrans" cxnId="{8797022E-0F56-4935-88B2-E9B2DEC8A5DB}">
      <dgm:prSet/>
      <dgm:spPr/>
      <dgm:t>
        <a:bodyPr/>
        <a:lstStyle/>
        <a:p>
          <a:endParaRPr lang="en-AU"/>
        </a:p>
      </dgm:t>
    </dgm:pt>
    <dgm:pt modelId="{4C49CD9C-7A6F-47F6-8148-0F96D819968A}">
      <dgm:prSet/>
      <dgm:spPr>
        <a:solidFill>
          <a:schemeClr val="accent2"/>
        </a:solidFill>
        <a:ln>
          <a:solidFill>
            <a:schemeClr val="tx2"/>
          </a:solidFill>
        </a:ln>
      </dgm:spPr>
      <dgm:t>
        <a:bodyPr/>
        <a:lstStyle/>
        <a:p>
          <a:r>
            <a:rPr lang="en-AU" dirty="0">
              <a:solidFill>
                <a:srgbClr val="FFFFFF"/>
              </a:solidFill>
            </a:rPr>
            <a:t>Collective acquisitions</a:t>
          </a:r>
        </a:p>
      </dgm:t>
    </dgm:pt>
    <dgm:pt modelId="{C647B29F-8331-45B5-AAEC-A96797945CA5}" type="parTrans" cxnId="{9953B45A-0E9D-44FE-853B-9E55A2500768}">
      <dgm:prSet/>
      <dgm:spPr/>
      <dgm:t>
        <a:bodyPr/>
        <a:lstStyle/>
        <a:p>
          <a:endParaRPr lang="en-AU"/>
        </a:p>
      </dgm:t>
    </dgm:pt>
    <dgm:pt modelId="{6AC72FDF-A7A3-4B26-937A-B70459EC4DE5}" type="sibTrans" cxnId="{9953B45A-0E9D-44FE-853B-9E55A2500768}">
      <dgm:prSet/>
      <dgm:spPr/>
      <dgm:t>
        <a:bodyPr/>
        <a:lstStyle/>
        <a:p>
          <a:endParaRPr lang="en-AU"/>
        </a:p>
      </dgm:t>
    </dgm:pt>
    <dgm:pt modelId="{52A43390-ECF0-4CF2-98FB-8A3826A924ED}">
      <dgm:prSet/>
      <dgm:spPr/>
      <dgm:t>
        <a:bodyPr/>
        <a:lstStyle/>
        <a:p>
          <a:r>
            <a:rPr lang="en-AU" dirty="0"/>
            <a:t>Agreements solely between related bodies corporate</a:t>
          </a:r>
        </a:p>
      </dgm:t>
    </dgm:pt>
    <dgm:pt modelId="{109EE7A1-6B87-4F2D-AEA3-824B9F72DD4E}" type="parTrans" cxnId="{77D50BF5-6942-4DE8-8F7C-3821EADD5767}">
      <dgm:prSet/>
      <dgm:spPr/>
      <dgm:t>
        <a:bodyPr/>
        <a:lstStyle/>
        <a:p>
          <a:endParaRPr lang="en-AU"/>
        </a:p>
      </dgm:t>
    </dgm:pt>
    <dgm:pt modelId="{89A0D8D4-F4E0-47EA-A18A-DA3230F913F2}" type="sibTrans" cxnId="{77D50BF5-6942-4DE8-8F7C-3821EADD5767}">
      <dgm:prSet/>
      <dgm:spPr/>
      <dgm:t>
        <a:bodyPr/>
        <a:lstStyle/>
        <a:p>
          <a:endParaRPr lang="en-AU"/>
        </a:p>
      </dgm:t>
    </dgm:pt>
    <dgm:pt modelId="{2B63355A-E814-4160-A393-AB6CD2FAA9B8}">
      <dgm:prSet/>
      <dgm:spPr/>
      <dgm:t>
        <a:bodyPr/>
        <a:lstStyle/>
        <a:p>
          <a:r>
            <a:rPr lang="en-AU" dirty="0"/>
            <a:t>Conduct that has been authorised by the ACCC</a:t>
          </a:r>
        </a:p>
      </dgm:t>
    </dgm:pt>
    <dgm:pt modelId="{67B3584E-ABC3-4EFE-91C4-EC76115048EC}" type="parTrans" cxnId="{7D2F9E49-E1E2-4246-956F-9D2E9B054559}">
      <dgm:prSet/>
      <dgm:spPr/>
      <dgm:t>
        <a:bodyPr/>
        <a:lstStyle/>
        <a:p>
          <a:endParaRPr lang="en-AU"/>
        </a:p>
      </dgm:t>
    </dgm:pt>
    <dgm:pt modelId="{0099D7FF-BBEF-4FF7-951E-A0B4382BA07D}" type="sibTrans" cxnId="{7D2F9E49-E1E2-4246-956F-9D2E9B054559}">
      <dgm:prSet/>
      <dgm:spPr/>
      <dgm:t>
        <a:bodyPr/>
        <a:lstStyle/>
        <a:p>
          <a:endParaRPr lang="en-AU"/>
        </a:p>
      </dgm:t>
    </dgm:pt>
    <dgm:pt modelId="{26D2C788-8B5C-4B62-A498-1B41AE57FA5E}">
      <dgm:prSet/>
      <dgm:spPr/>
      <dgm:t>
        <a:bodyPr/>
        <a:lstStyle/>
        <a:p>
          <a:r>
            <a:rPr lang="en-AU" dirty="0"/>
            <a:t>Resale price maintenance</a:t>
          </a:r>
        </a:p>
      </dgm:t>
    </dgm:pt>
    <dgm:pt modelId="{91F57836-5A7F-4B7F-9626-0BA30651A16D}" type="parTrans" cxnId="{C6136B63-00B5-483B-A7E9-2C0799CC3F9A}">
      <dgm:prSet/>
      <dgm:spPr/>
      <dgm:t>
        <a:bodyPr/>
        <a:lstStyle/>
        <a:p>
          <a:endParaRPr lang="en-AU"/>
        </a:p>
      </dgm:t>
    </dgm:pt>
    <dgm:pt modelId="{45C48163-7084-490C-A21D-3D31D1CAA799}" type="sibTrans" cxnId="{C6136B63-00B5-483B-A7E9-2C0799CC3F9A}">
      <dgm:prSet/>
      <dgm:spPr/>
      <dgm:t>
        <a:bodyPr/>
        <a:lstStyle/>
        <a:p>
          <a:endParaRPr lang="en-AU"/>
        </a:p>
      </dgm:t>
    </dgm:pt>
    <dgm:pt modelId="{61D8AD72-53EC-4A28-8263-D4362045D5BC}">
      <dgm:prSet/>
      <dgm:spPr/>
      <dgm:t>
        <a:bodyPr/>
        <a:lstStyle/>
        <a:p>
          <a:r>
            <a:rPr lang="en-AU" dirty="0"/>
            <a:t>Acquisitions of shares or assets</a:t>
          </a:r>
        </a:p>
      </dgm:t>
    </dgm:pt>
    <dgm:pt modelId="{C8646898-1438-4E67-9E93-445DDE976C44}" type="parTrans" cxnId="{150F1B62-F619-4A16-A847-8F8C2663A81D}">
      <dgm:prSet/>
      <dgm:spPr/>
      <dgm:t>
        <a:bodyPr/>
        <a:lstStyle/>
        <a:p>
          <a:endParaRPr lang="en-AU"/>
        </a:p>
      </dgm:t>
    </dgm:pt>
    <dgm:pt modelId="{F2E907F0-C8F3-4D98-BD40-53F721A158B3}" type="sibTrans" cxnId="{150F1B62-F619-4A16-A847-8F8C2663A81D}">
      <dgm:prSet/>
      <dgm:spPr/>
      <dgm:t>
        <a:bodyPr/>
        <a:lstStyle/>
        <a:p>
          <a:endParaRPr lang="en-AU"/>
        </a:p>
      </dgm:t>
    </dgm:pt>
    <dgm:pt modelId="{C061C309-EDAB-44F9-9A82-F0AE7267DE29}" type="pres">
      <dgm:prSet presAssocID="{F15F043F-8A47-4F81-8537-E2DBBF5AC891}" presName="diagram" presStyleCnt="0">
        <dgm:presLayoutVars>
          <dgm:dir/>
          <dgm:resizeHandles val="exact"/>
        </dgm:presLayoutVars>
      </dgm:prSet>
      <dgm:spPr/>
    </dgm:pt>
    <dgm:pt modelId="{323053EC-D7FE-4DEF-8637-E2694C7202D5}" type="pres">
      <dgm:prSet presAssocID="{FFA3A845-D07F-4AD3-9FCD-30A613E3A016}" presName="node" presStyleLbl="node1" presStyleIdx="0" presStyleCnt="7">
        <dgm:presLayoutVars>
          <dgm:bulletEnabled val="1"/>
        </dgm:presLayoutVars>
      </dgm:prSet>
      <dgm:spPr/>
    </dgm:pt>
    <dgm:pt modelId="{32C8A929-B13A-45A4-813F-E0A1755C2252}" type="pres">
      <dgm:prSet presAssocID="{71B1EF7A-3010-4E25-B548-BAD53F6C77BD}" presName="sibTrans" presStyleCnt="0"/>
      <dgm:spPr/>
    </dgm:pt>
    <dgm:pt modelId="{8489997F-AADB-4B50-836C-593BEB7DF153}" type="pres">
      <dgm:prSet presAssocID="{3197E81E-EC5C-4100-A925-C5721DD3E719}" presName="node" presStyleLbl="node1" presStyleIdx="1" presStyleCnt="7">
        <dgm:presLayoutVars>
          <dgm:bulletEnabled val="1"/>
        </dgm:presLayoutVars>
      </dgm:prSet>
      <dgm:spPr/>
    </dgm:pt>
    <dgm:pt modelId="{4CB95957-CB41-4DB8-8DFA-F00E7C1048FE}" type="pres">
      <dgm:prSet presAssocID="{326D8156-1C8E-453A-9441-92FF406A034B}" presName="sibTrans" presStyleCnt="0"/>
      <dgm:spPr/>
    </dgm:pt>
    <dgm:pt modelId="{50850957-355D-4128-A358-7D16D3F9B78E}" type="pres">
      <dgm:prSet presAssocID="{4C49CD9C-7A6F-47F6-8148-0F96D819968A}" presName="node" presStyleLbl="node1" presStyleIdx="2" presStyleCnt="7">
        <dgm:presLayoutVars>
          <dgm:bulletEnabled val="1"/>
        </dgm:presLayoutVars>
      </dgm:prSet>
      <dgm:spPr/>
    </dgm:pt>
    <dgm:pt modelId="{89590E15-76DE-4807-8FA8-FA62C20C512D}" type="pres">
      <dgm:prSet presAssocID="{6AC72FDF-A7A3-4B26-937A-B70459EC4DE5}" presName="sibTrans" presStyleCnt="0"/>
      <dgm:spPr/>
    </dgm:pt>
    <dgm:pt modelId="{ED9028AF-D960-47F5-B21D-5DA3A34EEA66}" type="pres">
      <dgm:prSet presAssocID="{52A43390-ECF0-4CF2-98FB-8A3826A924ED}" presName="node" presStyleLbl="node1" presStyleIdx="3" presStyleCnt="7">
        <dgm:presLayoutVars>
          <dgm:bulletEnabled val="1"/>
        </dgm:presLayoutVars>
      </dgm:prSet>
      <dgm:spPr/>
    </dgm:pt>
    <dgm:pt modelId="{623AF18A-4B10-4174-ADE9-F8F4929333E9}" type="pres">
      <dgm:prSet presAssocID="{89A0D8D4-F4E0-47EA-A18A-DA3230F913F2}" presName="sibTrans" presStyleCnt="0"/>
      <dgm:spPr/>
    </dgm:pt>
    <dgm:pt modelId="{63D0FD9A-5BC4-4D31-8236-0A6B735E00FC}" type="pres">
      <dgm:prSet presAssocID="{2B63355A-E814-4160-A393-AB6CD2FAA9B8}" presName="node" presStyleLbl="node1" presStyleIdx="4" presStyleCnt="7">
        <dgm:presLayoutVars>
          <dgm:bulletEnabled val="1"/>
        </dgm:presLayoutVars>
      </dgm:prSet>
      <dgm:spPr/>
    </dgm:pt>
    <dgm:pt modelId="{22CE57FF-F3E8-4876-ACEC-E28ED6213AA1}" type="pres">
      <dgm:prSet presAssocID="{0099D7FF-BBEF-4FF7-951E-A0B4382BA07D}" presName="sibTrans" presStyleCnt="0"/>
      <dgm:spPr/>
    </dgm:pt>
    <dgm:pt modelId="{78BCB61F-A9DB-4F2C-A1D7-463A7E400500}" type="pres">
      <dgm:prSet presAssocID="{26D2C788-8B5C-4B62-A498-1B41AE57FA5E}" presName="node" presStyleLbl="node1" presStyleIdx="5" presStyleCnt="7">
        <dgm:presLayoutVars>
          <dgm:bulletEnabled val="1"/>
        </dgm:presLayoutVars>
      </dgm:prSet>
      <dgm:spPr/>
    </dgm:pt>
    <dgm:pt modelId="{F9268E99-E8C3-4601-A197-AA38AF78A89C}" type="pres">
      <dgm:prSet presAssocID="{45C48163-7084-490C-A21D-3D31D1CAA799}" presName="sibTrans" presStyleCnt="0"/>
      <dgm:spPr/>
    </dgm:pt>
    <dgm:pt modelId="{4FA814D1-2964-4EC6-9E1F-68B33974F52A}" type="pres">
      <dgm:prSet presAssocID="{61D8AD72-53EC-4A28-8263-D4362045D5BC}" presName="node" presStyleLbl="node1" presStyleIdx="6" presStyleCnt="7">
        <dgm:presLayoutVars>
          <dgm:bulletEnabled val="1"/>
        </dgm:presLayoutVars>
      </dgm:prSet>
      <dgm:spPr/>
    </dgm:pt>
  </dgm:ptLst>
  <dgm:cxnLst>
    <dgm:cxn modelId="{4B763A03-BDC9-4519-95A7-9A6B5F0936E9}" type="presOf" srcId="{61D8AD72-53EC-4A28-8263-D4362045D5BC}" destId="{4FA814D1-2964-4EC6-9E1F-68B33974F52A}" srcOrd="0" destOrd="0" presId="urn:microsoft.com/office/officeart/2005/8/layout/default"/>
    <dgm:cxn modelId="{F929CC1D-4DDC-469E-9F61-4876D1EED7E0}" type="presOf" srcId="{26D2C788-8B5C-4B62-A498-1B41AE57FA5E}" destId="{78BCB61F-A9DB-4F2C-A1D7-463A7E400500}" srcOrd="0" destOrd="0" presId="urn:microsoft.com/office/officeart/2005/8/layout/default"/>
    <dgm:cxn modelId="{8C23612B-2C57-4715-BEFD-BF8B44E2BA04}" type="presOf" srcId="{4C49CD9C-7A6F-47F6-8148-0F96D819968A}" destId="{50850957-355D-4128-A358-7D16D3F9B78E}" srcOrd="0" destOrd="0" presId="urn:microsoft.com/office/officeart/2005/8/layout/default"/>
    <dgm:cxn modelId="{8797022E-0F56-4935-88B2-E9B2DEC8A5DB}" srcId="{F15F043F-8A47-4F81-8537-E2DBBF5AC891}" destId="{3197E81E-EC5C-4100-A925-C5721DD3E719}" srcOrd="1" destOrd="0" parTransId="{24F72007-D961-48A6-98A1-BD2AE6828A76}" sibTransId="{326D8156-1C8E-453A-9441-92FF406A034B}"/>
    <dgm:cxn modelId="{150F1B62-F619-4A16-A847-8F8C2663A81D}" srcId="{F15F043F-8A47-4F81-8537-E2DBBF5AC891}" destId="{61D8AD72-53EC-4A28-8263-D4362045D5BC}" srcOrd="6" destOrd="0" parTransId="{C8646898-1438-4E67-9E93-445DDE976C44}" sibTransId="{F2E907F0-C8F3-4D98-BD40-53F721A158B3}"/>
    <dgm:cxn modelId="{C6136B63-00B5-483B-A7E9-2C0799CC3F9A}" srcId="{F15F043F-8A47-4F81-8537-E2DBBF5AC891}" destId="{26D2C788-8B5C-4B62-A498-1B41AE57FA5E}" srcOrd="5" destOrd="0" parTransId="{91F57836-5A7F-4B7F-9626-0BA30651A16D}" sibTransId="{45C48163-7084-490C-A21D-3D31D1CAA799}"/>
    <dgm:cxn modelId="{4A121B69-1C16-4B75-BDC0-A792D4467FBA}" type="presOf" srcId="{3197E81E-EC5C-4100-A925-C5721DD3E719}" destId="{8489997F-AADB-4B50-836C-593BEB7DF153}" srcOrd="0" destOrd="0" presId="urn:microsoft.com/office/officeart/2005/8/layout/default"/>
    <dgm:cxn modelId="{7D2F9E49-E1E2-4246-956F-9D2E9B054559}" srcId="{F15F043F-8A47-4F81-8537-E2DBBF5AC891}" destId="{2B63355A-E814-4160-A393-AB6CD2FAA9B8}" srcOrd="4" destOrd="0" parTransId="{67B3584E-ABC3-4EFE-91C4-EC76115048EC}" sibTransId="{0099D7FF-BBEF-4FF7-951E-A0B4382BA07D}"/>
    <dgm:cxn modelId="{BD37086E-9B43-4EE1-ABCD-E58676CE2276}" srcId="{F15F043F-8A47-4F81-8537-E2DBBF5AC891}" destId="{FFA3A845-D07F-4AD3-9FCD-30A613E3A016}" srcOrd="0" destOrd="0" parTransId="{B04EBED2-4DF6-4F84-8006-26FCC6645CEC}" sibTransId="{71B1EF7A-3010-4E25-B548-BAD53F6C77BD}"/>
    <dgm:cxn modelId="{C9022379-D303-49D6-B264-FBCB227190FA}" type="presOf" srcId="{FFA3A845-D07F-4AD3-9FCD-30A613E3A016}" destId="{323053EC-D7FE-4DEF-8637-E2694C7202D5}" srcOrd="0" destOrd="0" presId="urn:microsoft.com/office/officeart/2005/8/layout/default"/>
    <dgm:cxn modelId="{9953B45A-0E9D-44FE-853B-9E55A2500768}" srcId="{F15F043F-8A47-4F81-8537-E2DBBF5AC891}" destId="{4C49CD9C-7A6F-47F6-8148-0F96D819968A}" srcOrd="2" destOrd="0" parTransId="{C647B29F-8331-45B5-AAEC-A96797945CA5}" sibTransId="{6AC72FDF-A7A3-4B26-937A-B70459EC4DE5}"/>
    <dgm:cxn modelId="{D9800CA8-ADBB-4078-9540-9EC6917DEDE2}" type="presOf" srcId="{52A43390-ECF0-4CF2-98FB-8A3826A924ED}" destId="{ED9028AF-D960-47F5-B21D-5DA3A34EEA66}" srcOrd="0" destOrd="0" presId="urn:microsoft.com/office/officeart/2005/8/layout/default"/>
    <dgm:cxn modelId="{8C8EB0AA-E9B1-49BF-9A74-DB21C954EDC4}" type="presOf" srcId="{2B63355A-E814-4160-A393-AB6CD2FAA9B8}" destId="{63D0FD9A-5BC4-4D31-8236-0A6B735E00FC}" srcOrd="0" destOrd="0" presId="urn:microsoft.com/office/officeart/2005/8/layout/default"/>
    <dgm:cxn modelId="{EAA53FD2-ED5F-4D47-9380-369E1FDCD69E}" type="presOf" srcId="{F15F043F-8A47-4F81-8537-E2DBBF5AC891}" destId="{C061C309-EDAB-44F9-9A82-F0AE7267DE29}" srcOrd="0" destOrd="0" presId="urn:microsoft.com/office/officeart/2005/8/layout/default"/>
    <dgm:cxn modelId="{77D50BF5-6942-4DE8-8F7C-3821EADD5767}" srcId="{F15F043F-8A47-4F81-8537-E2DBBF5AC891}" destId="{52A43390-ECF0-4CF2-98FB-8A3826A924ED}" srcOrd="3" destOrd="0" parTransId="{109EE7A1-6B87-4F2D-AEA3-824B9F72DD4E}" sibTransId="{89A0D8D4-F4E0-47EA-A18A-DA3230F913F2}"/>
    <dgm:cxn modelId="{0810269D-F52E-4D06-9E58-3D1ECBD4B735}" type="presParOf" srcId="{C061C309-EDAB-44F9-9A82-F0AE7267DE29}" destId="{323053EC-D7FE-4DEF-8637-E2694C7202D5}" srcOrd="0" destOrd="0" presId="urn:microsoft.com/office/officeart/2005/8/layout/default"/>
    <dgm:cxn modelId="{AF97529B-2C78-4372-9A97-442483E8C480}" type="presParOf" srcId="{C061C309-EDAB-44F9-9A82-F0AE7267DE29}" destId="{32C8A929-B13A-45A4-813F-E0A1755C2252}" srcOrd="1" destOrd="0" presId="urn:microsoft.com/office/officeart/2005/8/layout/default"/>
    <dgm:cxn modelId="{78331367-24E0-4128-8748-7D91196EE79A}" type="presParOf" srcId="{C061C309-EDAB-44F9-9A82-F0AE7267DE29}" destId="{8489997F-AADB-4B50-836C-593BEB7DF153}" srcOrd="2" destOrd="0" presId="urn:microsoft.com/office/officeart/2005/8/layout/default"/>
    <dgm:cxn modelId="{7DD14FCB-CC3E-4204-BF08-09281A07D0C2}" type="presParOf" srcId="{C061C309-EDAB-44F9-9A82-F0AE7267DE29}" destId="{4CB95957-CB41-4DB8-8DFA-F00E7C1048FE}" srcOrd="3" destOrd="0" presId="urn:microsoft.com/office/officeart/2005/8/layout/default"/>
    <dgm:cxn modelId="{B453DE95-8B09-41BB-A9C5-E5851AA3639C}" type="presParOf" srcId="{C061C309-EDAB-44F9-9A82-F0AE7267DE29}" destId="{50850957-355D-4128-A358-7D16D3F9B78E}" srcOrd="4" destOrd="0" presId="urn:microsoft.com/office/officeart/2005/8/layout/default"/>
    <dgm:cxn modelId="{1D9D9250-C8F0-47E7-A08D-D89707410B97}" type="presParOf" srcId="{C061C309-EDAB-44F9-9A82-F0AE7267DE29}" destId="{89590E15-76DE-4807-8FA8-FA62C20C512D}" srcOrd="5" destOrd="0" presId="urn:microsoft.com/office/officeart/2005/8/layout/default"/>
    <dgm:cxn modelId="{E23E28D9-5523-4202-BF05-9055865994A2}" type="presParOf" srcId="{C061C309-EDAB-44F9-9A82-F0AE7267DE29}" destId="{ED9028AF-D960-47F5-B21D-5DA3A34EEA66}" srcOrd="6" destOrd="0" presId="urn:microsoft.com/office/officeart/2005/8/layout/default"/>
    <dgm:cxn modelId="{A2050FB6-727C-4954-83B9-05C8EFC18AE3}" type="presParOf" srcId="{C061C309-EDAB-44F9-9A82-F0AE7267DE29}" destId="{623AF18A-4B10-4174-ADE9-F8F4929333E9}" srcOrd="7" destOrd="0" presId="urn:microsoft.com/office/officeart/2005/8/layout/default"/>
    <dgm:cxn modelId="{25B651EA-FE3B-4827-9A41-369A5ED9D013}" type="presParOf" srcId="{C061C309-EDAB-44F9-9A82-F0AE7267DE29}" destId="{63D0FD9A-5BC4-4D31-8236-0A6B735E00FC}" srcOrd="8" destOrd="0" presId="urn:microsoft.com/office/officeart/2005/8/layout/default"/>
    <dgm:cxn modelId="{38F6AD04-1E40-4CEF-A930-41B398D84158}" type="presParOf" srcId="{C061C309-EDAB-44F9-9A82-F0AE7267DE29}" destId="{22CE57FF-F3E8-4876-ACEC-E28ED6213AA1}" srcOrd="9" destOrd="0" presId="urn:microsoft.com/office/officeart/2005/8/layout/default"/>
    <dgm:cxn modelId="{B004CB59-EB1E-4187-9E95-E0D58C8F1E71}" type="presParOf" srcId="{C061C309-EDAB-44F9-9A82-F0AE7267DE29}" destId="{78BCB61F-A9DB-4F2C-A1D7-463A7E400500}" srcOrd="10" destOrd="0" presId="urn:microsoft.com/office/officeart/2005/8/layout/default"/>
    <dgm:cxn modelId="{AD94A9F4-BF59-4729-A9EA-71557D4762ED}" type="presParOf" srcId="{C061C309-EDAB-44F9-9A82-F0AE7267DE29}" destId="{F9268E99-E8C3-4601-A197-AA38AF78A89C}" srcOrd="11" destOrd="0" presId="urn:microsoft.com/office/officeart/2005/8/layout/default"/>
    <dgm:cxn modelId="{C089A94D-15D9-429C-8FCD-AB3C81B21D39}" type="presParOf" srcId="{C061C309-EDAB-44F9-9A82-F0AE7267DE29}" destId="{4FA814D1-2964-4EC6-9E1F-68B33974F52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FA352-E5DD-4DA9-997B-A6A546412BC7}">
      <dsp:nvSpPr>
        <dsp:cNvPr id="0" name=""/>
        <dsp:cNvSpPr/>
      </dsp:nvSpPr>
      <dsp:spPr>
        <a:xfrm>
          <a:off x="2430" y="85966"/>
          <a:ext cx="2369898" cy="722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Criminal and civil penalties for cartel conduct</a:t>
          </a:r>
        </a:p>
      </dsp:txBody>
      <dsp:txXfrm>
        <a:off x="2430" y="85966"/>
        <a:ext cx="2369898" cy="722227"/>
      </dsp:txXfrm>
    </dsp:sp>
    <dsp:sp modelId="{9C4094FF-DFA2-4415-84DF-471D7D1E04B8}">
      <dsp:nvSpPr>
        <dsp:cNvPr id="0" name=""/>
        <dsp:cNvSpPr/>
      </dsp:nvSpPr>
      <dsp:spPr>
        <a:xfrm>
          <a:off x="2430" y="808193"/>
          <a:ext cx="2369898" cy="26763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Large fines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Jail sentences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No indemnification of officers for payment of penalties or associated legal costs (penalties apply)</a:t>
          </a:r>
        </a:p>
      </dsp:txBody>
      <dsp:txXfrm>
        <a:off x="2430" y="808193"/>
        <a:ext cx="2369898" cy="2676375"/>
      </dsp:txXfrm>
    </dsp:sp>
    <dsp:sp modelId="{3C10F4B7-B326-40AA-BABD-1396F16BF414}">
      <dsp:nvSpPr>
        <dsp:cNvPr id="0" name=""/>
        <dsp:cNvSpPr/>
      </dsp:nvSpPr>
      <dsp:spPr>
        <a:xfrm>
          <a:off x="2704115" y="85966"/>
          <a:ext cx="2369898" cy="722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Cartel provisions apply to NFPs</a:t>
          </a:r>
        </a:p>
      </dsp:txBody>
      <dsp:txXfrm>
        <a:off x="2704115" y="85966"/>
        <a:ext cx="2369898" cy="722227"/>
      </dsp:txXfrm>
    </dsp:sp>
    <dsp:sp modelId="{AC5C5162-026F-4AEF-879C-E361C7A2D1EA}">
      <dsp:nvSpPr>
        <dsp:cNvPr id="0" name=""/>
        <dsp:cNvSpPr/>
      </dsp:nvSpPr>
      <dsp:spPr>
        <a:xfrm>
          <a:off x="2704115" y="808193"/>
          <a:ext cx="2369898" cy="26763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There is no exception in the CCA for NFPs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Motivation of the conduct is irrelevant; only thing that matters is whether there is an intention to achieve a cartel arrangement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NFPs likely to be competitors, either with each other or with for-profit organisations</a:t>
          </a:r>
        </a:p>
      </dsp:txBody>
      <dsp:txXfrm>
        <a:off x="2704115" y="808193"/>
        <a:ext cx="2369898" cy="2676375"/>
      </dsp:txXfrm>
    </dsp:sp>
    <dsp:sp modelId="{1E2EFB23-DE51-444C-A62D-CDC0EEB7AECA}">
      <dsp:nvSpPr>
        <dsp:cNvPr id="0" name=""/>
        <dsp:cNvSpPr/>
      </dsp:nvSpPr>
      <dsp:spPr>
        <a:xfrm>
          <a:off x="5405799" y="85966"/>
          <a:ext cx="2369898" cy="722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No assumption that the ACCC won’t pursue NFPs </a:t>
          </a:r>
        </a:p>
      </dsp:txBody>
      <dsp:txXfrm>
        <a:off x="5405799" y="85966"/>
        <a:ext cx="2369898" cy="722227"/>
      </dsp:txXfrm>
    </dsp:sp>
    <dsp:sp modelId="{727CEA87-274E-45C0-BEE1-66E28A03C35A}">
      <dsp:nvSpPr>
        <dsp:cNvPr id="0" name=""/>
        <dsp:cNvSpPr/>
      </dsp:nvSpPr>
      <dsp:spPr>
        <a:xfrm>
          <a:off x="5405799" y="808193"/>
          <a:ext cx="2369898" cy="26763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Many NFPs are sophisticated, large organisations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Increasingly operating in a commercial environment – often with for-profit organisations</a:t>
          </a:r>
        </a:p>
      </dsp:txBody>
      <dsp:txXfrm>
        <a:off x="5405799" y="808193"/>
        <a:ext cx="2369898" cy="2676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F0B47-0EEE-4C53-AACC-D667FE0CD2C9}">
      <dsp:nvSpPr>
        <dsp:cNvPr id="0" name=""/>
        <dsp:cNvSpPr/>
      </dsp:nvSpPr>
      <dsp:spPr>
        <a:xfrm>
          <a:off x="2249286" y="991"/>
          <a:ext cx="3768342" cy="7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182563" lvl="1" indent="-90488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Agreeing to fix, control or maintain the price of goods or services supplied to customers or purchased from suppliers</a:t>
          </a:r>
        </a:p>
      </dsp:txBody>
      <dsp:txXfrm>
        <a:off x="2249286" y="99311"/>
        <a:ext cx="3473384" cy="589917"/>
      </dsp:txXfrm>
    </dsp:sp>
    <dsp:sp modelId="{17A1D064-C059-469A-99F3-434ACE67D61C}">
      <dsp:nvSpPr>
        <dsp:cNvPr id="0" name=""/>
        <dsp:cNvSpPr/>
      </dsp:nvSpPr>
      <dsp:spPr>
        <a:xfrm>
          <a:off x="262942" y="991"/>
          <a:ext cx="1986343" cy="78655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Price fixing</a:t>
          </a:r>
          <a:endParaRPr lang="en-AU" sz="1300" kern="1200" dirty="0"/>
        </a:p>
      </dsp:txBody>
      <dsp:txXfrm>
        <a:off x="301338" y="39387"/>
        <a:ext cx="1909551" cy="709764"/>
      </dsp:txXfrm>
    </dsp:sp>
    <dsp:sp modelId="{51FB07E2-B5F3-42D6-B368-781A350C5D4C}">
      <dsp:nvSpPr>
        <dsp:cNvPr id="0" name=""/>
        <dsp:cNvSpPr/>
      </dsp:nvSpPr>
      <dsp:spPr>
        <a:xfrm>
          <a:off x="2249286" y="866203"/>
          <a:ext cx="3768342" cy="7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182563" lvl="1" indent="-90488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Agreeing to determine how parties will respond in a bidding process (e.g. an agreement that one party will bid above the bid price of the other party)</a:t>
          </a:r>
        </a:p>
      </dsp:txBody>
      <dsp:txXfrm>
        <a:off x="2249286" y="964523"/>
        <a:ext cx="3473384" cy="589917"/>
      </dsp:txXfrm>
    </dsp:sp>
    <dsp:sp modelId="{05B01EEC-A05F-40CA-BDDE-4C3D91CB7642}">
      <dsp:nvSpPr>
        <dsp:cNvPr id="0" name=""/>
        <dsp:cNvSpPr/>
      </dsp:nvSpPr>
      <dsp:spPr>
        <a:xfrm>
          <a:off x="262942" y="866203"/>
          <a:ext cx="1986343" cy="786556"/>
        </a:xfrm>
        <a:prstGeom prst="roundRect">
          <a:avLst/>
        </a:prstGeom>
        <a:solidFill>
          <a:schemeClr val="accent2">
            <a:shade val="50000"/>
            <a:hueOff val="346128"/>
            <a:satOff val="-11169"/>
            <a:lumOff val="26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Bid rigging</a:t>
          </a:r>
          <a:endParaRPr lang="en-AU" sz="1300" kern="1200" dirty="0"/>
        </a:p>
      </dsp:txBody>
      <dsp:txXfrm>
        <a:off x="301338" y="904599"/>
        <a:ext cx="1909551" cy="709764"/>
      </dsp:txXfrm>
    </dsp:sp>
    <dsp:sp modelId="{7CCA67B6-99A3-40E1-9FEE-8648B4C149C0}">
      <dsp:nvSpPr>
        <dsp:cNvPr id="0" name=""/>
        <dsp:cNvSpPr/>
      </dsp:nvSpPr>
      <dsp:spPr>
        <a:xfrm>
          <a:off x="2249286" y="1731416"/>
          <a:ext cx="3768342" cy="7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182563" lvl="1" indent="-90488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Agreeing to limit the amount of goods or services to be supplied to customers or to be purchased from suppliers</a:t>
          </a:r>
        </a:p>
      </dsp:txBody>
      <dsp:txXfrm>
        <a:off x="2249286" y="1829736"/>
        <a:ext cx="3473384" cy="589917"/>
      </dsp:txXfrm>
    </dsp:sp>
    <dsp:sp modelId="{258DA74E-4EB7-4077-99DF-8BB9F6CF7A19}">
      <dsp:nvSpPr>
        <dsp:cNvPr id="0" name=""/>
        <dsp:cNvSpPr/>
      </dsp:nvSpPr>
      <dsp:spPr>
        <a:xfrm>
          <a:off x="262942" y="1731416"/>
          <a:ext cx="1986343" cy="786556"/>
        </a:xfrm>
        <a:prstGeom prst="roundRect">
          <a:avLst/>
        </a:prstGeom>
        <a:solidFill>
          <a:schemeClr val="accent2">
            <a:shade val="50000"/>
            <a:hueOff val="692256"/>
            <a:satOff val="-22338"/>
            <a:lumOff val="526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Output restrictions</a:t>
          </a:r>
          <a:endParaRPr lang="en-AU" sz="1300" kern="1200" dirty="0"/>
        </a:p>
      </dsp:txBody>
      <dsp:txXfrm>
        <a:off x="301338" y="1769812"/>
        <a:ext cx="1909551" cy="709764"/>
      </dsp:txXfrm>
    </dsp:sp>
    <dsp:sp modelId="{9FA9D24D-B355-4767-9103-32903BA37791}">
      <dsp:nvSpPr>
        <dsp:cNvPr id="0" name=""/>
        <dsp:cNvSpPr/>
      </dsp:nvSpPr>
      <dsp:spPr>
        <a:xfrm>
          <a:off x="2249286" y="2596628"/>
          <a:ext cx="3768342" cy="786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182563" lvl="1" indent="-90488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/>
            <a:t>Agreeing to divide markets so that participants are sheltered from competition in regard to certain customers, suppliers or geographical areas</a:t>
          </a:r>
        </a:p>
      </dsp:txBody>
      <dsp:txXfrm>
        <a:off x="2249286" y="2694948"/>
        <a:ext cx="3473384" cy="589917"/>
      </dsp:txXfrm>
    </dsp:sp>
    <dsp:sp modelId="{0045ECA4-8C68-4F43-99B8-1412F2BBBE0A}">
      <dsp:nvSpPr>
        <dsp:cNvPr id="0" name=""/>
        <dsp:cNvSpPr/>
      </dsp:nvSpPr>
      <dsp:spPr>
        <a:xfrm>
          <a:off x="262942" y="2596628"/>
          <a:ext cx="1986343" cy="786556"/>
        </a:xfrm>
        <a:prstGeom prst="roundRect">
          <a:avLst/>
        </a:prstGeom>
        <a:solidFill>
          <a:schemeClr val="accent2">
            <a:shade val="50000"/>
            <a:hueOff val="346128"/>
            <a:satOff val="-11169"/>
            <a:lumOff val="26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 dirty="0"/>
            <a:t>Allocating customers, suppliers or geographical areas</a:t>
          </a:r>
          <a:endParaRPr lang="en-AU" sz="1300" kern="1200" dirty="0"/>
        </a:p>
      </dsp:txBody>
      <dsp:txXfrm>
        <a:off x="301338" y="2635024"/>
        <a:ext cx="1909551" cy="709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053EC-D7FE-4DEF-8637-E2694C7202D5}">
      <dsp:nvSpPr>
        <dsp:cNvPr id="0" name=""/>
        <dsp:cNvSpPr/>
      </dsp:nvSpPr>
      <dsp:spPr>
        <a:xfrm>
          <a:off x="0" y="296083"/>
          <a:ext cx="1735916" cy="104154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>
              <a:solidFill>
                <a:srgbClr val="FFFFFF"/>
              </a:solidFill>
            </a:rPr>
            <a:t>Joint venture</a:t>
          </a:r>
        </a:p>
      </dsp:txBody>
      <dsp:txXfrm>
        <a:off x="0" y="296083"/>
        <a:ext cx="1735916" cy="1041549"/>
      </dsp:txXfrm>
    </dsp:sp>
    <dsp:sp modelId="{8489997F-AADB-4B50-836C-593BEB7DF153}">
      <dsp:nvSpPr>
        <dsp:cNvPr id="0" name=""/>
        <dsp:cNvSpPr/>
      </dsp:nvSpPr>
      <dsp:spPr>
        <a:xfrm>
          <a:off x="1909507" y="296083"/>
          <a:ext cx="1735916" cy="104154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>
              <a:solidFill>
                <a:srgbClr val="FFFFFF"/>
              </a:solidFill>
            </a:rPr>
            <a:t>Exclusive dealing</a:t>
          </a:r>
        </a:p>
      </dsp:txBody>
      <dsp:txXfrm>
        <a:off x="1909507" y="296083"/>
        <a:ext cx="1735916" cy="1041549"/>
      </dsp:txXfrm>
    </dsp:sp>
    <dsp:sp modelId="{50850957-355D-4128-A358-7D16D3F9B78E}">
      <dsp:nvSpPr>
        <dsp:cNvPr id="0" name=""/>
        <dsp:cNvSpPr/>
      </dsp:nvSpPr>
      <dsp:spPr>
        <a:xfrm>
          <a:off x="3819015" y="296083"/>
          <a:ext cx="1735916" cy="104154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>
              <a:solidFill>
                <a:srgbClr val="FFFFFF"/>
              </a:solidFill>
            </a:rPr>
            <a:t>Collective acquisitions</a:t>
          </a:r>
        </a:p>
      </dsp:txBody>
      <dsp:txXfrm>
        <a:off x="3819015" y="296083"/>
        <a:ext cx="1735916" cy="1041549"/>
      </dsp:txXfrm>
    </dsp:sp>
    <dsp:sp modelId="{ED9028AF-D960-47F5-B21D-5DA3A34EEA66}">
      <dsp:nvSpPr>
        <dsp:cNvPr id="0" name=""/>
        <dsp:cNvSpPr/>
      </dsp:nvSpPr>
      <dsp:spPr>
        <a:xfrm>
          <a:off x="0" y="1511225"/>
          <a:ext cx="1735916" cy="1041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Agreements solely between related bodies corporate</a:t>
          </a:r>
        </a:p>
      </dsp:txBody>
      <dsp:txXfrm>
        <a:off x="0" y="1511225"/>
        <a:ext cx="1735916" cy="1041549"/>
      </dsp:txXfrm>
    </dsp:sp>
    <dsp:sp modelId="{63D0FD9A-5BC4-4D31-8236-0A6B735E00FC}">
      <dsp:nvSpPr>
        <dsp:cNvPr id="0" name=""/>
        <dsp:cNvSpPr/>
      </dsp:nvSpPr>
      <dsp:spPr>
        <a:xfrm>
          <a:off x="1909507" y="1511225"/>
          <a:ext cx="1735916" cy="1041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Conduct that has been authorised by the ACCC</a:t>
          </a:r>
        </a:p>
      </dsp:txBody>
      <dsp:txXfrm>
        <a:off x="1909507" y="1511225"/>
        <a:ext cx="1735916" cy="1041549"/>
      </dsp:txXfrm>
    </dsp:sp>
    <dsp:sp modelId="{78BCB61F-A9DB-4F2C-A1D7-463A7E400500}">
      <dsp:nvSpPr>
        <dsp:cNvPr id="0" name=""/>
        <dsp:cNvSpPr/>
      </dsp:nvSpPr>
      <dsp:spPr>
        <a:xfrm>
          <a:off x="3819015" y="1511225"/>
          <a:ext cx="1735916" cy="1041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Resale price maintenance</a:t>
          </a:r>
        </a:p>
      </dsp:txBody>
      <dsp:txXfrm>
        <a:off x="3819015" y="1511225"/>
        <a:ext cx="1735916" cy="1041549"/>
      </dsp:txXfrm>
    </dsp:sp>
    <dsp:sp modelId="{4FA814D1-2964-4EC6-9E1F-68B33974F52A}">
      <dsp:nvSpPr>
        <dsp:cNvPr id="0" name=""/>
        <dsp:cNvSpPr/>
      </dsp:nvSpPr>
      <dsp:spPr>
        <a:xfrm>
          <a:off x="1909507" y="2726366"/>
          <a:ext cx="1735916" cy="1041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 dirty="0"/>
            <a:t>Acquisitions of shares or assets</a:t>
          </a:r>
        </a:p>
      </dsp:txBody>
      <dsp:txXfrm>
        <a:off x="1909507" y="2726366"/>
        <a:ext cx="1735916" cy="104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D1830-4B8D-47FD-A4C5-F6A253D98F59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/>
              <a:t>42853457_2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62263-AF1E-4235-AC8C-338C4C501EE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03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A6AA1-BA76-4BDB-9132-A87DE4284A59}" type="datetimeFigureOut">
              <a:rPr lang="en-AU" smtClean="0"/>
              <a:t>31/07/2019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/>
              <a:t>42853457_2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F479C-DDCB-4663-A064-D8F8B96590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9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" y="749300"/>
            <a:ext cx="6651625" cy="3741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BD38C-DBD0-4E6B-B641-8CFB950B4D45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0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9751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9662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117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170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191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F479C-DDCB-4663-A064-D8F8B965900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7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Lock Shape"/>
          <p:cNvSpPr>
            <a:spLocks/>
          </p:cNvSpPr>
          <p:nvPr userDrawn="1"/>
        </p:nvSpPr>
        <p:spPr>
          <a:xfrm>
            <a:off x="7490181" y="1"/>
            <a:ext cx="140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1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Lock Shape" hidden="1" title="KWM SJB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81" y="564531"/>
            <a:ext cx="1011600" cy="3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&lt;docid&gt;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Lock Shape" title="KWM Logo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3"/>
          <a:stretch/>
        </p:blipFill>
        <p:spPr bwMode="auto">
          <a:xfrm>
            <a:off x="7635600" y="943202"/>
            <a:ext cx="1143000" cy="333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973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Column 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469800"/>
            <a:ext cx="3834000" cy="4212000"/>
          </a:xfrm>
        </p:spPr>
        <p:txBody>
          <a:bodyPr/>
          <a:lstStyle>
            <a:lvl1pPr marL="0" indent="0" algn="l" defTabSz="269993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1" cap="none" spc="-151">
                <a:solidFill>
                  <a:srgbClr val="FFFFFF"/>
                </a:solidFill>
                <a:latin typeface="Arial"/>
              </a:defRPr>
            </a:lvl1pPr>
          </a:lstStyle>
          <a:p>
            <a:pPr marL="457189" lvl="0" indent="-457189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95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Column 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42800" y="469800"/>
            <a:ext cx="3834000" cy="4212000"/>
          </a:xfrm>
        </p:spPr>
        <p:txBody>
          <a:bodyPr anchor="b" anchorCtr="0">
            <a:noAutofit/>
          </a:bodyPr>
          <a:lstStyle>
            <a:lvl1pPr marL="0" indent="0" algn="l" defTabSz="269993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1" cap="none" spc="-151">
                <a:solidFill>
                  <a:srgbClr val="FFFFFF"/>
                </a:solidFill>
                <a:latin typeface="Arial"/>
              </a:defRPr>
            </a:lvl1pPr>
          </a:lstStyle>
          <a:p>
            <a:pPr marL="457189" lvl="0" indent="-457189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99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R + 1 Column Tex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930775" y="469800"/>
            <a:ext cx="3834000" cy="421200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/>
            </a:lvl1pPr>
            <a:lvl2pPr>
              <a:lnSpc>
                <a:spcPts val="3400"/>
              </a:lnSpc>
              <a:defRPr sz="3200"/>
            </a:lvl2pPr>
            <a:lvl3pPr>
              <a:lnSpc>
                <a:spcPts val="3400"/>
              </a:lnSpc>
              <a:defRPr sz="3200"/>
            </a:lvl3pPr>
            <a:lvl4pPr>
              <a:lnSpc>
                <a:spcPts val="3400"/>
              </a:lnSpc>
              <a:defRPr sz="3200"/>
            </a:lvl4pPr>
            <a:lvl5pPr>
              <a:lnSpc>
                <a:spcPts val="34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704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L + Highligh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0000" y="469800"/>
            <a:ext cx="3834000" cy="4212000"/>
          </a:xfrm>
        </p:spPr>
        <p:txBody>
          <a:bodyPr>
            <a:normAutofit/>
          </a:bodyPr>
          <a:lstStyle>
            <a:lvl1pPr marL="0" indent="0">
              <a:lnSpc>
                <a:spcPts val="3400"/>
              </a:lnSpc>
              <a:defRPr sz="3200"/>
            </a:lvl1pPr>
            <a:lvl2pPr>
              <a:lnSpc>
                <a:spcPts val="3400"/>
              </a:lnSpc>
              <a:defRPr sz="3200"/>
            </a:lvl2pPr>
            <a:lvl3pPr>
              <a:lnSpc>
                <a:spcPts val="3400"/>
              </a:lnSpc>
              <a:defRPr sz="3200"/>
            </a:lvl3pPr>
            <a:lvl4pPr>
              <a:lnSpc>
                <a:spcPts val="3400"/>
              </a:lnSpc>
              <a:defRPr sz="3200"/>
            </a:lvl4pPr>
            <a:lvl5pPr>
              <a:lnSpc>
                <a:spcPts val="34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593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Lock Shape"/>
          <p:cNvSpPr>
            <a:spLocks/>
          </p:cNvSpPr>
          <p:nvPr userDrawn="1"/>
        </p:nvSpPr>
        <p:spPr>
          <a:xfrm>
            <a:off x="7490181" y="1"/>
            <a:ext cx="140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11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Lock Shape" hidden="1" title="KWM SJB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81" y="564531"/>
            <a:ext cx="1011600" cy="35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404040"/>
                </a:solidFill>
              </a:rPr>
              <a:t>&lt;docid&gt;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Lock Shape" title="KWM Logo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3"/>
          <a:stretch/>
        </p:blipFill>
        <p:spPr bwMode="auto">
          <a:xfrm>
            <a:off x="7635600" y="943202"/>
            <a:ext cx="1143000" cy="333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4621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 descr="Lock Shape"/>
          <p:cNvSpPr>
            <a:spLocks noGrp="1"/>
          </p:cNvSpPr>
          <p:nvPr>
            <p:ph type="sldNum" sz="quarter" idx="4"/>
          </p:nvPr>
        </p:nvSpPr>
        <p:spPr>
          <a:xfrm>
            <a:off x="8516175" y="4820400"/>
            <a:ext cx="324000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26999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 spc="0">
                <a:solidFill>
                  <a:srgbClr val="808285"/>
                </a:solidFill>
                <a:latin typeface="Arial"/>
              </a:defRPr>
            </a:lvl1pPr>
          </a:lstStyle>
          <a:p>
            <a:fld id="{6FBBF496-5E13-422D-AD74-55F6AC90CA9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60001" y="2572943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2547415" y="2572943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>
                  <a:lumMod val="60000"/>
                  <a:lumOff val="40000"/>
                </a:srgb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712779" y="2572943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79996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866493" y="2572943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79996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00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5488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124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8652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022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04040"/>
                </a:solidFill>
              </a:rPr>
              <a:t>&lt;docid&gt;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1379935"/>
            <a:ext cx="8406000" cy="329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809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Heading +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79700"/>
            <a:ext cx="2412000" cy="3299400"/>
          </a:xfrm>
        </p:spPr>
        <p:txBody>
          <a:bodyPr wrap="square" anchor="t" anchorCtr="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04040"/>
                </a:solidFill>
              </a:rPr>
              <a:t>&lt;docid&gt;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46400" y="1379935"/>
            <a:ext cx="5637600" cy="329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816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78000" y="1379935"/>
            <a:ext cx="8406000" cy="329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5150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smGri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03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 descr="Lock Shape"/>
          <p:cNvSpPr>
            <a:spLocks noGrp="1"/>
          </p:cNvSpPr>
          <p:nvPr>
            <p:ph type="sldNum" sz="quarter" idx="4"/>
          </p:nvPr>
        </p:nvSpPr>
        <p:spPr>
          <a:xfrm>
            <a:off x="8516175" y="4820400"/>
            <a:ext cx="324000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26999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 spc="0">
                <a:solidFill>
                  <a:srgbClr val="808285"/>
                </a:solidFill>
                <a:latin typeface="Arial"/>
              </a:defRPr>
            </a:lvl1pPr>
          </a:lstStyle>
          <a:p>
            <a:fld id="{6FBBF496-5E13-422D-AD74-55F6AC90CA9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60001" y="2572943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2547415" y="2572943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04040">
                  <a:lumMod val="60000"/>
                  <a:lumOff val="40000"/>
                </a:srgb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4712779" y="2572943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79996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866493" y="2572943"/>
            <a:ext cx="1917700" cy="210885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79996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  <a:defRPr lang="en-AU" sz="2000" b="0" kern="1200" cap="none" spc="-100" baseline="0" dirty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00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5488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124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865200" y="1522800"/>
            <a:ext cx="1915200" cy="103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2pPr>
            <a:lvl3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3pPr>
            <a:lvl4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7200" b="1" kern="1200" cap="none" spc="-300" baseline="0" dirty="0" smtClean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4pPr>
            <a:lvl5pPr marL="0" indent="0" algn="ctr" defTabSz="179996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AU" sz="7200" b="1" kern="1200" cap="none" spc="-300" baseline="0" dirty="0">
                <a:solidFill>
                  <a:srgbClr val="EE0088"/>
                </a:solidFill>
                <a:latin typeface="Arial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##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0289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104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0692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 Larg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04040"/>
                </a:solidFill>
              </a:rPr>
              <a:t>&lt;docid&gt;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74651" y="2572941"/>
            <a:ext cx="8408988" cy="2109788"/>
          </a:xfrm>
        </p:spPr>
        <p:txBody>
          <a:bodyPr/>
          <a:lstStyle>
            <a:lvl1pPr marL="0" indent="0" algn="l" defTabSz="269993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1" cap="none" spc="-151">
                <a:solidFill>
                  <a:srgbClr val="FFFFFF"/>
                </a:solidFill>
                <a:latin typeface="Arial"/>
              </a:defRPr>
            </a:lvl1pPr>
          </a:lstStyle>
          <a:p>
            <a:pPr marL="457189" lvl="0" indent="-457189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78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Column 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04040"/>
                </a:solidFill>
              </a:rPr>
              <a:t>&lt;docid&gt;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469800"/>
            <a:ext cx="3834000" cy="4212000"/>
          </a:xfrm>
        </p:spPr>
        <p:txBody>
          <a:bodyPr/>
          <a:lstStyle>
            <a:lvl1pPr marL="0" indent="0" algn="l" defTabSz="269993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1" cap="none" spc="-151">
                <a:solidFill>
                  <a:srgbClr val="FFFFFF"/>
                </a:solidFill>
                <a:latin typeface="Arial"/>
              </a:defRPr>
            </a:lvl1pPr>
          </a:lstStyle>
          <a:p>
            <a:pPr marL="457189" lvl="0" indent="-457189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84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Column 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04040"/>
                </a:solidFill>
              </a:rPr>
              <a:t>&lt;docid&gt;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42800" y="469800"/>
            <a:ext cx="3834000" cy="4212000"/>
          </a:xfrm>
        </p:spPr>
        <p:txBody>
          <a:bodyPr anchor="b" anchorCtr="0">
            <a:noAutofit/>
          </a:bodyPr>
          <a:lstStyle>
            <a:lvl1pPr marL="0" indent="0" algn="l" defTabSz="269993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1" cap="none" spc="-151">
                <a:solidFill>
                  <a:srgbClr val="FFFFFF"/>
                </a:solidFill>
                <a:latin typeface="Arial"/>
              </a:defRPr>
            </a:lvl1pPr>
          </a:lstStyle>
          <a:p>
            <a:pPr marL="457189" lvl="0" indent="-457189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420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R + 1 Column Tex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04040"/>
                </a:solidFill>
              </a:rPr>
              <a:t>&lt;docid&gt;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930775" y="469800"/>
            <a:ext cx="3834000" cy="4212000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3200"/>
            </a:lvl1pPr>
            <a:lvl2pPr>
              <a:lnSpc>
                <a:spcPts val="3400"/>
              </a:lnSpc>
              <a:defRPr sz="3200"/>
            </a:lvl2pPr>
            <a:lvl3pPr>
              <a:lnSpc>
                <a:spcPts val="3400"/>
              </a:lnSpc>
              <a:defRPr sz="3200"/>
            </a:lvl3pPr>
            <a:lvl4pPr>
              <a:lnSpc>
                <a:spcPts val="3400"/>
              </a:lnSpc>
              <a:defRPr sz="3200"/>
            </a:lvl4pPr>
            <a:lvl5pPr>
              <a:lnSpc>
                <a:spcPts val="34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2964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L + Highligh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04040"/>
                </a:solidFill>
              </a:rPr>
              <a:t>&lt;docid&gt;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60000" y="469800"/>
            <a:ext cx="3834000" cy="4212000"/>
          </a:xfrm>
        </p:spPr>
        <p:txBody>
          <a:bodyPr>
            <a:normAutofit/>
          </a:bodyPr>
          <a:lstStyle>
            <a:lvl1pPr marL="0" indent="0">
              <a:lnSpc>
                <a:spcPts val="3400"/>
              </a:lnSpc>
              <a:defRPr sz="3200"/>
            </a:lvl1pPr>
            <a:lvl2pPr>
              <a:lnSpc>
                <a:spcPts val="3400"/>
              </a:lnSpc>
              <a:defRPr sz="3200"/>
            </a:lvl2pPr>
            <a:lvl3pPr>
              <a:lnSpc>
                <a:spcPts val="3400"/>
              </a:lnSpc>
              <a:defRPr sz="3200"/>
            </a:lvl3pPr>
            <a:lvl4pPr>
              <a:lnSpc>
                <a:spcPts val="3400"/>
              </a:lnSpc>
              <a:defRPr sz="3200"/>
            </a:lvl4pPr>
            <a:lvl5pPr>
              <a:lnSpc>
                <a:spcPts val="34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133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96875" y="1600202"/>
            <a:ext cx="8352311" cy="2911079"/>
          </a:xfrm>
        </p:spPr>
        <p:txBody>
          <a:bodyPr/>
          <a:lstStyle>
            <a:lvl1pPr>
              <a:defRPr lang="en-US" baseline="0" dirty="0" smtClean="0"/>
            </a:lvl1pPr>
            <a:lvl2pPr marL="0" indent="-202495">
              <a:defRPr lang="en-US" sz="1351" kern="1200" baseline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4990" indent="-202495">
              <a:defRPr lang="en-US" sz="1051" kern="1200" baseline="0" dirty="0" smtClean="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marL="0" lvl="1" indent="-202495" algn="l" defTabSz="685783" rtl="0" eaLnBrk="1" latinLnBrk="0" hangingPunct="1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404990" lvl="2" indent="-202495" algn="l" defTabSz="685783" rtl="0" eaLnBrk="1" latinLnBrk="0" hangingPunct="1">
              <a:spcBef>
                <a:spcPts val="0"/>
              </a:spcBef>
              <a:spcAft>
                <a:spcPts val="225"/>
              </a:spcAft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96001" y="513001"/>
            <a:ext cx="8332788" cy="579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AU" sz="3300" kern="1200" cap="all" spc="-225" baseline="0" dirty="0">
                <a:solidFill>
                  <a:srgbClr val="EE00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BBF496-5E13-422D-AD74-55F6AC90CA9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271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0000" y="1379935"/>
            <a:ext cx="8406000" cy="329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397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Heading +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79700"/>
            <a:ext cx="2412000" cy="3299400"/>
          </a:xfrm>
        </p:spPr>
        <p:txBody>
          <a:bodyPr wrap="square" anchor="t" anchorCtr="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46400" y="1379935"/>
            <a:ext cx="5637600" cy="329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02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378000" y="1379935"/>
            <a:ext cx="8406000" cy="329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879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smGri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446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113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43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 Larg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&lt;docid&gt;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74651" y="2572941"/>
            <a:ext cx="8408988" cy="2109788"/>
          </a:xfrm>
        </p:spPr>
        <p:txBody>
          <a:bodyPr/>
          <a:lstStyle>
            <a:lvl1pPr marL="0" indent="0" algn="l" defTabSz="269993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defRPr sz="4800" b="1" cap="none" spc="-151">
                <a:solidFill>
                  <a:srgbClr val="FFFFFF"/>
                </a:solidFill>
                <a:latin typeface="Arial"/>
              </a:defRPr>
            </a:lvl1pPr>
          </a:lstStyle>
          <a:p>
            <a:pPr marL="457189" lvl="0" indent="-457189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63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Lock Shape"/>
          <p:cNvSpPr>
            <a:spLocks noGrp="1"/>
          </p:cNvSpPr>
          <p:nvPr>
            <p:ph type="sldNum" sz="quarter" idx="4"/>
          </p:nvPr>
        </p:nvSpPr>
        <p:spPr>
          <a:xfrm>
            <a:off x="8514013" y="4819500"/>
            <a:ext cx="335135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1799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 spc="0" baseline="0">
                <a:solidFill>
                  <a:srgbClr val="808285"/>
                </a:solidFill>
                <a:latin typeface="Arial"/>
              </a:defRPr>
            </a:lvl1pPr>
          </a:lstStyle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4000" y="4819500"/>
            <a:ext cx="3060000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/>
              <a:t>42853457_2</a:t>
            </a:r>
            <a:endParaRPr lang="en-AU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60000" y="378000"/>
            <a:ext cx="8406000" cy="540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60000" y="1379700"/>
            <a:ext cx="8406000" cy="329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Click to edit Master text styles</a:t>
            </a:r>
          </a:p>
          <a:p>
            <a:pPr marL="0" lvl="1" indent="0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Second level</a:t>
            </a:r>
          </a:p>
          <a:p>
            <a:pPr marL="0" lvl="2" indent="0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Third level</a:t>
            </a:r>
          </a:p>
          <a:p>
            <a:pPr marL="0" lvl="3" indent="0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Fourth level</a:t>
            </a:r>
          </a:p>
          <a:p>
            <a:pPr marL="0" lvl="4" indent="0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Box 6"/>
          <p:cNvSpPr txBox="1">
            <a:spLocks/>
          </p:cNvSpPr>
          <p:nvPr userDrawn="1"/>
        </p:nvSpPr>
        <p:spPr>
          <a:xfrm>
            <a:off x="3852002" y="4819500"/>
            <a:ext cx="2200873" cy="1512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tabLst>
                <a:tab pos="8964389" algn="r"/>
              </a:tabLst>
              <a:defRPr/>
            </a:pPr>
            <a:r>
              <a:rPr lang="en-AU" sz="900" b="1" kern="1200" dirty="0">
                <a:solidFill>
                  <a:srgbClr val="808285"/>
                </a:solidFill>
                <a:effectLst/>
                <a:latin typeface="+mn-lt"/>
                <a:ea typeface="+mn-ea"/>
                <a:cs typeface="+mn-cs"/>
              </a:rPr>
              <a:t>King &amp; Wood Mallesons</a:t>
            </a:r>
            <a:r>
              <a:rPr lang="en-AU" sz="900" b="1" kern="1200" baseline="0" dirty="0">
                <a:solidFill>
                  <a:srgbClr val="808285"/>
                </a:solidFill>
                <a:effectLst/>
                <a:latin typeface="+mn-lt"/>
                <a:ea typeface="+mn-ea"/>
                <a:cs typeface="+mn-cs"/>
              </a:rPr>
              <a:t> /</a:t>
            </a:r>
            <a:r>
              <a:rPr lang="en-AU" sz="900" kern="1200" baseline="0" dirty="0">
                <a:solidFill>
                  <a:srgbClr val="808285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900" kern="1200" dirty="0">
                <a:solidFill>
                  <a:srgbClr val="808285"/>
                </a:solidFill>
                <a:effectLst/>
                <a:latin typeface="+mn-lt"/>
                <a:ea typeface="+mn-ea"/>
                <a:cs typeface="+mn-cs"/>
              </a:rPr>
              <a:t>www.kwm.com</a:t>
            </a:r>
          </a:p>
        </p:txBody>
      </p:sp>
    </p:spTree>
    <p:extLst>
      <p:ext uri="{BB962C8B-B14F-4D97-AF65-F5344CB8AC3E}">
        <p14:creationId xmlns:p14="http://schemas.microsoft.com/office/powerpoint/2010/main" val="386107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06" r:id="rId2"/>
    <p:sldLayoutId id="2147483820" r:id="rId3"/>
    <p:sldLayoutId id="2147483821" r:id="rId4"/>
    <p:sldLayoutId id="2147483809" r:id="rId5"/>
    <p:sldLayoutId id="2147483810" r:id="rId6"/>
    <p:sldLayoutId id="2147483811" r:id="rId7"/>
    <p:sldLayoutId id="2147483812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ftr="0" dt="0"/>
  <p:txStyles>
    <p:titleStyle>
      <a:lvl1pPr marL="0" indent="0" algn="l" defTabSz="269993" rtl="0" eaLnBrk="1" latinLnBrk="0" hangingPunct="1">
        <a:lnSpc>
          <a:spcPts val="4800"/>
        </a:lnSpc>
        <a:spcBef>
          <a:spcPct val="0"/>
        </a:spcBef>
        <a:spcAft>
          <a:spcPts val="0"/>
        </a:spcAft>
        <a:buNone/>
        <a:defRPr lang="en-AU" sz="4400" b="1" kern="1200" cap="none" spc="-151" baseline="0" dirty="0">
          <a:solidFill>
            <a:schemeClr val="tx2"/>
          </a:solidFill>
          <a:latin typeface="Arial"/>
          <a:ea typeface="+mj-ea"/>
          <a:cs typeface="+mj-cs"/>
        </a:defRPr>
      </a:lvl1pPr>
    </p:titleStyle>
    <p:bodyStyle>
      <a:lvl1pPr marL="457189" indent="-457189" algn="l" defTabSz="269993" rtl="0" eaLnBrk="1" latinLnBrk="0" hangingPunct="1">
        <a:lnSpc>
          <a:spcPts val="3600"/>
        </a:lnSpc>
        <a:spcBef>
          <a:spcPts val="0"/>
        </a:spcBef>
        <a:spcAft>
          <a:spcPts val="600"/>
        </a:spcAft>
        <a:buClr>
          <a:schemeClr val="tx1">
            <a:lumMod val="60000"/>
            <a:lumOff val="40000"/>
          </a:schemeClr>
        </a:buClr>
        <a:buFont typeface="Wingdings" pitchFamily="2" charset="2"/>
        <a:buNone/>
        <a:defRPr lang="en-US" sz="2800" b="0" kern="1200" cap="none" spc="-100" baseline="0" dirty="0" smtClean="0">
          <a:solidFill>
            <a:srgbClr val="58595B"/>
          </a:solidFill>
          <a:latin typeface="Arial"/>
          <a:ea typeface="+mn-ea"/>
          <a:cs typeface="Arial" pitchFamily="34" charset="0"/>
        </a:defRPr>
      </a:lvl1pPr>
      <a:lvl2pPr marL="269993" indent="-269993" algn="l" defTabSz="269993" rtl="0" eaLnBrk="1" latinLnBrk="0" hangingPunct="1">
        <a:lnSpc>
          <a:spcPts val="3600"/>
        </a:lnSpc>
        <a:spcBef>
          <a:spcPts val="0"/>
        </a:spcBef>
        <a:spcAft>
          <a:spcPts val="600"/>
        </a:spcAft>
        <a:buClr>
          <a:srgbClr val="A7A9AC"/>
        </a:buClr>
        <a:buSzPct val="130000"/>
        <a:buFont typeface="Arial"/>
        <a:buChar char="▪"/>
        <a:defRPr lang="en-US" sz="2800" b="0" kern="1200" cap="none" spc="-100" baseline="0" dirty="0" smtClean="0">
          <a:solidFill>
            <a:srgbClr val="58595B"/>
          </a:solidFill>
          <a:latin typeface="Arial"/>
          <a:ea typeface="+mn-ea"/>
          <a:cs typeface="Arial" pitchFamily="34" charset="0"/>
        </a:defRPr>
      </a:lvl2pPr>
      <a:lvl3pPr marL="539987" indent="-269993" algn="l" defTabSz="269993" rtl="0" eaLnBrk="1" latinLnBrk="0" hangingPunct="1">
        <a:lnSpc>
          <a:spcPts val="3600"/>
        </a:lnSpc>
        <a:spcBef>
          <a:spcPts val="0"/>
        </a:spcBef>
        <a:spcAft>
          <a:spcPts val="600"/>
        </a:spcAft>
        <a:buClr>
          <a:srgbClr val="A7A9AC"/>
        </a:buClr>
        <a:buSzPct val="130000"/>
        <a:buFont typeface="Arial"/>
        <a:buChar char="▪"/>
        <a:defRPr lang="en-US" sz="2800" b="0" kern="1200" cap="none" spc="-100" baseline="0" dirty="0" smtClean="0">
          <a:solidFill>
            <a:srgbClr val="58595B"/>
          </a:solidFill>
          <a:latin typeface="Arial"/>
          <a:ea typeface="+mn-ea"/>
          <a:cs typeface="Arial" pitchFamily="34" charset="0"/>
        </a:defRPr>
      </a:lvl3pPr>
      <a:lvl4pPr marL="803255" indent="-266693" algn="l" defTabSz="26999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7A9AC"/>
        </a:buClr>
        <a:buFont typeface="Wingdings" pitchFamily="2" charset="2"/>
        <a:buChar char="§"/>
        <a:defRPr lang="en-US" sz="2800" kern="1200" spc="-100" baseline="0" dirty="0" smtClean="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4pPr>
      <a:lvl5pPr marL="1076298" indent="-269868" algn="l" defTabSz="26999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7A9AC"/>
        </a:buClr>
        <a:buFont typeface="Wingdings" pitchFamily="2" charset="2"/>
        <a:buChar char="§"/>
        <a:defRPr lang="en-AU" sz="2800" kern="1200" spc="-100" baseline="0" dirty="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Lock Shape"/>
          <p:cNvSpPr>
            <a:spLocks noGrp="1"/>
          </p:cNvSpPr>
          <p:nvPr>
            <p:ph type="sldNum" sz="quarter" idx="4"/>
          </p:nvPr>
        </p:nvSpPr>
        <p:spPr>
          <a:xfrm>
            <a:off x="8514013" y="4819500"/>
            <a:ext cx="335135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 defTabSz="1799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cap="none" spc="0" baseline="0">
                <a:solidFill>
                  <a:srgbClr val="808285"/>
                </a:solidFill>
                <a:latin typeface="Arial"/>
              </a:defRPr>
            </a:lvl1pPr>
          </a:lstStyle>
          <a:p>
            <a:fld id="{9E9BC324-87D9-4F3A-AF80-305003183E1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84000" y="4819500"/>
            <a:ext cx="3060000" cy="15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dirty="0">
                <a:solidFill>
                  <a:srgbClr val="404040"/>
                </a:solidFill>
              </a:rPr>
              <a:t>32210983_3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60000" y="378000"/>
            <a:ext cx="8406000" cy="540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60000" y="1379700"/>
            <a:ext cx="8406000" cy="329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Click to edit Master text styles</a:t>
            </a:r>
          </a:p>
          <a:p>
            <a:pPr marL="0" lvl="1" indent="0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Second level</a:t>
            </a:r>
          </a:p>
          <a:p>
            <a:pPr marL="0" lvl="2" indent="0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Third level</a:t>
            </a:r>
          </a:p>
          <a:p>
            <a:pPr marL="0" lvl="3" indent="0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Fourth level</a:t>
            </a:r>
          </a:p>
          <a:p>
            <a:pPr marL="0" lvl="4" indent="0" algn="l" defTabSz="269993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</a:pPr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Box 6"/>
          <p:cNvSpPr txBox="1">
            <a:spLocks/>
          </p:cNvSpPr>
          <p:nvPr userDrawn="1"/>
        </p:nvSpPr>
        <p:spPr>
          <a:xfrm>
            <a:off x="3852002" y="4819500"/>
            <a:ext cx="2200873" cy="1512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Symbol"/>
              <a:buNone/>
              <a:tabLst>
                <a:tab pos="8964389" algn="r"/>
              </a:tabLst>
              <a:defRPr/>
            </a:pPr>
            <a:r>
              <a:rPr lang="en-AU" sz="900" b="1" dirty="0">
                <a:solidFill>
                  <a:srgbClr val="808285"/>
                </a:solidFill>
              </a:rPr>
              <a:t>King &amp; Wood Mallesons /</a:t>
            </a:r>
            <a:r>
              <a:rPr lang="en-AU" sz="900" dirty="0">
                <a:solidFill>
                  <a:srgbClr val="808285"/>
                </a:solidFill>
              </a:rPr>
              <a:t> www.kwm.com</a:t>
            </a:r>
          </a:p>
        </p:txBody>
      </p:sp>
    </p:spTree>
    <p:extLst>
      <p:ext uri="{BB962C8B-B14F-4D97-AF65-F5344CB8AC3E}">
        <p14:creationId xmlns:p14="http://schemas.microsoft.com/office/powerpoint/2010/main" val="30930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hf hdr="0" ftr="0" dt="0"/>
  <p:txStyles>
    <p:titleStyle>
      <a:lvl1pPr marL="0" indent="0" algn="l" defTabSz="269993" rtl="0" eaLnBrk="1" latinLnBrk="0" hangingPunct="1">
        <a:lnSpc>
          <a:spcPts val="4800"/>
        </a:lnSpc>
        <a:spcBef>
          <a:spcPct val="0"/>
        </a:spcBef>
        <a:spcAft>
          <a:spcPts val="0"/>
        </a:spcAft>
        <a:buNone/>
        <a:defRPr lang="en-AU" sz="4400" b="1" kern="1200" cap="none" spc="-151" baseline="0" dirty="0">
          <a:solidFill>
            <a:schemeClr val="tx2"/>
          </a:solidFill>
          <a:latin typeface="Arial"/>
          <a:ea typeface="+mj-ea"/>
          <a:cs typeface="+mj-cs"/>
        </a:defRPr>
      </a:lvl1pPr>
    </p:titleStyle>
    <p:bodyStyle>
      <a:lvl1pPr marL="457189" indent="-457189" algn="l" defTabSz="269993" rtl="0" eaLnBrk="1" latinLnBrk="0" hangingPunct="1">
        <a:lnSpc>
          <a:spcPts val="3600"/>
        </a:lnSpc>
        <a:spcBef>
          <a:spcPts val="0"/>
        </a:spcBef>
        <a:spcAft>
          <a:spcPts val="600"/>
        </a:spcAft>
        <a:buClr>
          <a:schemeClr val="tx1">
            <a:lumMod val="60000"/>
            <a:lumOff val="40000"/>
          </a:schemeClr>
        </a:buClr>
        <a:buFont typeface="Wingdings" pitchFamily="2" charset="2"/>
        <a:buNone/>
        <a:defRPr lang="en-US" sz="2800" b="0" kern="1200" cap="none" spc="-100" baseline="0" dirty="0" smtClean="0">
          <a:solidFill>
            <a:srgbClr val="58595B"/>
          </a:solidFill>
          <a:latin typeface="Arial"/>
          <a:ea typeface="+mn-ea"/>
          <a:cs typeface="Arial" pitchFamily="34" charset="0"/>
        </a:defRPr>
      </a:lvl1pPr>
      <a:lvl2pPr marL="269993" indent="-269993" algn="l" defTabSz="269993" rtl="0" eaLnBrk="1" latinLnBrk="0" hangingPunct="1">
        <a:lnSpc>
          <a:spcPts val="3600"/>
        </a:lnSpc>
        <a:spcBef>
          <a:spcPts val="0"/>
        </a:spcBef>
        <a:spcAft>
          <a:spcPts val="600"/>
        </a:spcAft>
        <a:buClr>
          <a:srgbClr val="A7A9AC"/>
        </a:buClr>
        <a:buSzPct val="130000"/>
        <a:buFont typeface="Arial"/>
        <a:buChar char="▪"/>
        <a:defRPr lang="en-US" sz="2800" b="0" kern="1200" cap="none" spc="-100" baseline="0" dirty="0" smtClean="0">
          <a:solidFill>
            <a:srgbClr val="58595B"/>
          </a:solidFill>
          <a:latin typeface="Arial"/>
          <a:ea typeface="+mn-ea"/>
          <a:cs typeface="Arial" pitchFamily="34" charset="0"/>
        </a:defRPr>
      </a:lvl2pPr>
      <a:lvl3pPr marL="539987" indent="-269993" algn="l" defTabSz="269993" rtl="0" eaLnBrk="1" latinLnBrk="0" hangingPunct="1">
        <a:lnSpc>
          <a:spcPts val="3600"/>
        </a:lnSpc>
        <a:spcBef>
          <a:spcPts val="0"/>
        </a:spcBef>
        <a:spcAft>
          <a:spcPts val="600"/>
        </a:spcAft>
        <a:buClr>
          <a:srgbClr val="A7A9AC"/>
        </a:buClr>
        <a:buSzPct val="130000"/>
        <a:buFont typeface="Arial"/>
        <a:buChar char="▪"/>
        <a:defRPr lang="en-US" sz="2800" b="0" kern="1200" cap="none" spc="-100" baseline="0" dirty="0" smtClean="0">
          <a:solidFill>
            <a:srgbClr val="58595B"/>
          </a:solidFill>
          <a:latin typeface="Arial"/>
          <a:ea typeface="+mn-ea"/>
          <a:cs typeface="Arial" pitchFamily="34" charset="0"/>
        </a:defRPr>
      </a:lvl3pPr>
      <a:lvl4pPr marL="803255" indent="-266693" algn="l" defTabSz="26999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7A9AC"/>
        </a:buClr>
        <a:buFont typeface="Wingdings" pitchFamily="2" charset="2"/>
        <a:buChar char="§"/>
        <a:defRPr lang="en-US" sz="2800" kern="1200" spc="-100" baseline="0" dirty="0" smtClean="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4pPr>
      <a:lvl5pPr marL="1076298" indent="-269868" algn="l" defTabSz="26999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A7A9AC"/>
        </a:buClr>
        <a:buFont typeface="Wingdings" pitchFamily="2" charset="2"/>
        <a:buChar char="§"/>
        <a:defRPr lang="en-AU" sz="2800" kern="1200" spc="-100" baseline="0" dirty="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468000" y="2520000"/>
            <a:ext cx="6558604" cy="2139047"/>
          </a:xfrm>
          <a:prstGeom prst="rect">
            <a:avLst/>
          </a:prstGeom>
          <a:solidFill>
            <a:schemeClr val="accent2">
              <a:alpha val="95000"/>
            </a:schemeClr>
          </a:solidFill>
        </p:spPr>
        <p:txBody>
          <a:bodyPr vert="horz" wrap="square" lIns="72000" tIns="0" rIns="0" bIns="0" rtlCol="0">
            <a:spAutoFit/>
          </a:bodyPr>
          <a:lstStyle>
            <a:lvl1pPr marL="0" indent="0" algn="l" defTabSz="270000" rtl="0" eaLnBrk="1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  <a:defRPr lang="en-US" sz="4800" b="1" kern="1200" cap="none" spc="-150" baseline="0">
                <a:solidFill>
                  <a:srgbClr val="FFFFFF"/>
                </a:solidFill>
                <a:latin typeface="Arial"/>
                <a:ea typeface="+mn-ea"/>
                <a:cs typeface="Arial" pitchFamily="34" charset="0"/>
              </a:defRPr>
            </a:lvl1pPr>
            <a:lvl2pPr marL="270000" indent="-270000" algn="l" defTabSz="2700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rgbClr val="A7A9AC"/>
              </a:buClr>
              <a:buSzPct val="130000"/>
              <a:buFont typeface="Arial"/>
              <a:buChar char="▪"/>
              <a:defRPr lang="en-US" sz="2800" b="0" kern="1200" cap="none" spc="-100" baseline="0" dirty="0" smtClean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2pPr>
            <a:lvl3pPr marL="540000" indent="-270000" algn="l" defTabSz="27000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rgbClr val="A7A9AC"/>
              </a:buClr>
              <a:buSzPct val="130000"/>
              <a:buFont typeface="Arial"/>
              <a:buChar char="▪"/>
              <a:defRPr lang="en-US" sz="2800" b="0" kern="1200" cap="none" spc="-100" baseline="0" dirty="0" smtClean="0">
                <a:solidFill>
                  <a:srgbClr val="58595B"/>
                </a:solidFill>
                <a:latin typeface="Arial"/>
                <a:ea typeface="+mn-ea"/>
                <a:cs typeface="Arial" pitchFamily="34" charset="0"/>
              </a:defRPr>
            </a:lvl3pPr>
            <a:lvl4pPr marL="803275" indent="-266700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7A9AC"/>
              </a:buClr>
              <a:buFont typeface="Wingdings" pitchFamily="2" charset="2"/>
              <a:buChar char="§"/>
              <a:defRPr lang="en-US" sz="2800" kern="1200" spc="-100" baseline="0" dirty="0" smtClean="0">
                <a:solidFill>
                  <a:srgbClr val="58595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6325" indent="-269875" algn="l" defTabSz="27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7A9AC"/>
              </a:buClr>
              <a:buFont typeface="Wingdings" pitchFamily="2" charset="2"/>
              <a:buChar char="§"/>
              <a:defRPr lang="en-AU" sz="2800" kern="1200" spc="-100" baseline="0" dirty="0">
                <a:solidFill>
                  <a:srgbClr val="58595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AU" sz="3200" dirty="0"/>
              <a:t>WHEN DOES COLLABORATION BECOME COLLUSION?</a:t>
            </a:r>
          </a:p>
          <a:p>
            <a:pPr>
              <a:lnSpc>
                <a:spcPct val="100000"/>
              </a:lnSpc>
            </a:pPr>
            <a:r>
              <a:rPr lang="en-AU" sz="2500" b="0" dirty="0"/>
              <a:t>Lisa </a:t>
            </a:r>
            <a:r>
              <a:rPr lang="en-AU" sz="2500" b="0" dirty="0" err="1"/>
              <a:t>Huett</a:t>
            </a:r>
            <a:r>
              <a:rPr lang="en-AU" sz="2500" b="0" dirty="0"/>
              <a:t>, Competition Partner</a:t>
            </a:r>
          </a:p>
          <a:p>
            <a:pPr>
              <a:lnSpc>
                <a:spcPct val="100000"/>
              </a:lnSpc>
            </a:pPr>
            <a:r>
              <a:rPr lang="en-AU" sz="2500" b="0" dirty="0"/>
              <a:t>King &amp; Wood Mallesons</a:t>
            </a:r>
          </a:p>
          <a:p>
            <a:pPr>
              <a:lnSpc>
                <a:spcPct val="100000"/>
              </a:lnSpc>
            </a:pPr>
            <a:r>
              <a:rPr lang="en-AU" sz="2500" b="0" dirty="0"/>
              <a:t>1 August 2019</a:t>
            </a:r>
          </a:p>
        </p:txBody>
      </p:sp>
    </p:spTree>
    <p:extLst>
      <p:ext uri="{BB962C8B-B14F-4D97-AF65-F5344CB8AC3E}">
        <p14:creationId xmlns:p14="http://schemas.microsoft.com/office/powerpoint/2010/main" val="276069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EBA42-8A75-4319-AA0E-5845B8D91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CCC10-0B47-4E85-82F1-CF101C75E3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AU" dirty="0"/>
              <a:t>Importance of compliance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D8D4D-30AD-496D-B2AD-0DD6A44482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AU" dirty="0"/>
              <a:t>Cartel arrangements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44CEB-51EB-4865-961E-5230FD69B7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AU" dirty="0"/>
              <a:t>Defences and exceptions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FDDCE0-C7A5-44C9-A6B1-EF3988FB1B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AU" dirty="0"/>
              <a:t>Things to keep in mind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89E3E4-3CE8-4CA0-808C-4C5D8BFBFC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AU" dirty="0"/>
              <a:t>01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B415CC-03B2-40E2-95EA-DF1B44F478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/>
                </a:solidFill>
              </a:rPr>
              <a:t>02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7437C6-ED07-4C07-918F-F870C316CC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274F2B-8266-46CE-89AC-8F564C008B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88981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compliance important?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496-5E13-422D-AD74-55F6AC90CA92}" type="slidenum">
              <a:rPr lang="en-AU" smtClean="0"/>
              <a:pPr/>
              <a:t>3</a:t>
            </a:fld>
            <a:endParaRPr lang="en-AU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931186705"/>
              </p:ext>
            </p:extLst>
          </p:nvPr>
        </p:nvGraphicFramePr>
        <p:xfrm>
          <a:off x="673935" y="1324565"/>
          <a:ext cx="7778129" cy="357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73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44135"/>
            <a:ext cx="8406000" cy="540000"/>
          </a:xfrm>
        </p:spPr>
        <p:txBody>
          <a:bodyPr/>
          <a:lstStyle/>
          <a:p>
            <a:r>
              <a:rPr lang="en-AU" dirty="0">
                <a:solidFill>
                  <a:schemeClr val="accent2"/>
                </a:solidFill>
              </a:rPr>
              <a:t>Cartel arrangements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3095626" y="836588"/>
            <a:ext cx="6153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The </a:t>
            </a:r>
            <a:r>
              <a:rPr lang="en-AU" sz="1600" i="1" dirty="0"/>
              <a:t>CCA </a:t>
            </a:r>
            <a:r>
              <a:rPr lang="en-AU" sz="1600" dirty="0"/>
              <a:t>prohibits contracts, arrangements or understandings between competitors that involve:</a:t>
            </a:r>
            <a:endParaRPr lang="en-AU" sz="16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290863"/>
              </p:ext>
            </p:extLst>
          </p:nvPr>
        </p:nvGraphicFramePr>
        <p:xfrm>
          <a:off x="2863429" y="1414377"/>
          <a:ext cx="6280571" cy="338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360000" y="1164884"/>
            <a:ext cx="270150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100" dirty="0">
              <a:latin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</a:rPr>
              <a:t>In general, a cartel is an organisation of </a:t>
            </a:r>
            <a:r>
              <a:rPr lang="en-AU" b="1" i="1" dirty="0">
                <a:solidFill>
                  <a:schemeClr val="tx2"/>
                </a:solidFill>
                <a:latin typeface="Arial" panose="020B0604020202020204" pitchFamily="34" charset="0"/>
              </a:rPr>
              <a:t>competing</a:t>
            </a:r>
            <a:r>
              <a:rPr lang="en-AU" b="1" i="1" dirty="0">
                <a:latin typeface="Arial" panose="020B0604020202020204" pitchFamily="34" charset="0"/>
              </a:rPr>
              <a:t> </a:t>
            </a:r>
            <a:r>
              <a:rPr lang="en-AU" dirty="0">
                <a:latin typeface="Arial" panose="020B0604020202020204" pitchFamily="34" charset="0"/>
              </a:rPr>
              <a:t>sellers or buyers who agree to </a:t>
            </a:r>
            <a:r>
              <a:rPr lang="en-AU" b="1" i="1" dirty="0">
                <a:solidFill>
                  <a:schemeClr val="tx2"/>
                </a:solidFill>
                <a:latin typeface="Arial" panose="020B0604020202020204" pitchFamily="34" charset="0"/>
              </a:rPr>
              <a:t>restrict</a:t>
            </a:r>
            <a:r>
              <a:rPr lang="en-AU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AU" dirty="0">
                <a:latin typeface="Arial" panose="020B0604020202020204" pitchFamily="34" charset="0"/>
              </a:rPr>
              <a:t>the way they </a:t>
            </a:r>
            <a:r>
              <a:rPr lang="en-AU" b="1" i="1" dirty="0">
                <a:solidFill>
                  <a:schemeClr val="accent2"/>
                </a:solidFill>
                <a:latin typeface="Arial" panose="020B0604020202020204" pitchFamily="34" charset="0"/>
              </a:rPr>
              <a:t>compete</a:t>
            </a:r>
            <a:r>
              <a:rPr lang="en-AU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AU" dirty="0">
                <a:latin typeface="Arial" panose="020B0604020202020204" pitchFamily="34" charset="0"/>
              </a:rPr>
              <a:t>with each other.</a:t>
            </a:r>
          </a:p>
          <a:p>
            <a:endParaRPr lang="en-AU" dirty="0">
              <a:latin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</a:rPr>
              <a:t>The restriction may relate to: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price competition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non-price competition</a:t>
            </a:r>
          </a:p>
        </p:txBody>
      </p:sp>
    </p:spTree>
    <p:extLst>
      <p:ext uri="{BB962C8B-B14F-4D97-AF65-F5344CB8AC3E}">
        <p14:creationId xmlns:p14="http://schemas.microsoft.com/office/powerpoint/2010/main" val="404667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Exemptions and Defences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23620" y="1219050"/>
            <a:ext cx="2815740" cy="3299400"/>
          </a:xfrm>
        </p:spPr>
        <p:txBody>
          <a:bodyPr>
            <a:normAutofit/>
          </a:bodyPr>
          <a:lstStyle/>
          <a:p>
            <a:pPr marL="12700" indent="-12700">
              <a:lnSpc>
                <a:spcPct val="120000"/>
              </a:lnSpc>
              <a:spcAft>
                <a:spcPts val="300"/>
              </a:spcAft>
            </a:pPr>
            <a:r>
              <a:rPr lang="en-AU" sz="1700" spc="0" dirty="0">
                <a:latin typeface="+mn-lt"/>
              </a:rPr>
              <a:t>Care needs to be taken with these exemptions and defences.</a:t>
            </a:r>
          </a:p>
          <a:p>
            <a:pPr marL="12700" indent="-12700">
              <a:lnSpc>
                <a:spcPct val="120000"/>
              </a:lnSpc>
              <a:spcAft>
                <a:spcPts val="300"/>
              </a:spcAft>
            </a:pPr>
            <a:endParaRPr lang="en-AU" sz="1700" spc="0" dirty="0">
              <a:latin typeface="+mn-lt"/>
            </a:endParaRPr>
          </a:p>
          <a:p>
            <a:pPr marL="12700" indent="-12700">
              <a:lnSpc>
                <a:spcPct val="120000"/>
              </a:lnSpc>
              <a:spcAft>
                <a:spcPts val="300"/>
              </a:spcAft>
            </a:pPr>
            <a:endParaRPr lang="en-AU" sz="16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9764667"/>
              </p:ext>
            </p:extLst>
          </p:nvPr>
        </p:nvGraphicFramePr>
        <p:xfrm>
          <a:off x="217715" y="831100"/>
          <a:ext cx="55549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45670" y="3618311"/>
            <a:ext cx="48569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12700">
              <a:lnSpc>
                <a:spcPct val="120000"/>
              </a:lnSpc>
              <a:spcAft>
                <a:spcPts val="300"/>
              </a:spcAft>
            </a:pPr>
            <a:r>
              <a:rPr lang="en-AU" sz="1600" dirty="0">
                <a:solidFill>
                  <a:schemeClr val="accent2"/>
                </a:solidFill>
              </a:rPr>
              <a:t>Even if an exemption applies to the </a:t>
            </a:r>
            <a:r>
              <a:rPr lang="en-AU" sz="1600" b="1" i="1" dirty="0">
                <a:solidFill>
                  <a:schemeClr val="accent2"/>
                </a:solidFill>
              </a:rPr>
              <a:t>cartel provisions </a:t>
            </a:r>
            <a:r>
              <a:rPr lang="en-AU" sz="1600" dirty="0">
                <a:solidFill>
                  <a:schemeClr val="accent2"/>
                </a:solidFill>
              </a:rPr>
              <a:t>the conduct must also comply with other provisions of the CCA</a:t>
            </a:r>
          </a:p>
        </p:txBody>
      </p:sp>
    </p:spTree>
    <p:extLst>
      <p:ext uri="{BB962C8B-B14F-4D97-AF65-F5344CB8AC3E}">
        <p14:creationId xmlns:p14="http://schemas.microsoft.com/office/powerpoint/2010/main" val="341557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824FE-A2D8-4F3C-B69A-4F79D1CD8387}"/>
              </a:ext>
            </a:extLst>
          </p:cNvPr>
          <p:cNvSpPr/>
          <p:nvPr/>
        </p:nvSpPr>
        <p:spPr>
          <a:xfrm>
            <a:off x="294852" y="1727180"/>
            <a:ext cx="81540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Consortium of not-for-profits and/or private sector firms collectively bid for a project (without a JV).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Government agency asks a specific charitable sector to get together and “agree on contract terms” before bidding for a major government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A peak body for a number of charities negotiates a bulk procurement arrangement with a provider of core services to that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1A2E31-B78D-4149-9D35-9CDF42586178}"/>
              </a:ext>
            </a:extLst>
          </p:cNvPr>
          <p:cNvSpPr txBox="1">
            <a:spLocks/>
          </p:cNvSpPr>
          <p:nvPr/>
        </p:nvSpPr>
        <p:spPr>
          <a:xfrm>
            <a:off x="360000" y="361374"/>
            <a:ext cx="8088865" cy="121922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marL="0" indent="0" algn="l" defTabSz="269993" rtl="0" eaLnBrk="1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None/>
              <a:defRPr lang="en-AU" sz="4400" b="1" kern="1200" cap="none" spc="-151" baseline="0" dirty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AU" dirty="0"/>
              <a:t>Scenarios where cartel issues </a:t>
            </a:r>
            <a:br>
              <a:rPr lang="en-AU" dirty="0"/>
            </a:br>
            <a:r>
              <a:rPr lang="en-AU" dirty="0"/>
              <a:t>may arise</a:t>
            </a:r>
          </a:p>
        </p:txBody>
      </p:sp>
    </p:spTree>
    <p:extLst>
      <p:ext uri="{BB962C8B-B14F-4D97-AF65-F5344CB8AC3E}">
        <p14:creationId xmlns:p14="http://schemas.microsoft.com/office/powerpoint/2010/main" val="234642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Things to keep in mind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824FE-A2D8-4F3C-B69A-4F79D1CD8387}"/>
              </a:ext>
            </a:extLst>
          </p:cNvPr>
          <p:cNvSpPr/>
          <p:nvPr/>
        </p:nvSpPr>
        <p:spPr>
          <a:xfrm>
            <a:off x="360000" y="1140589"/>
            <a:ext cx="8154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what circumstances will charities and NFPs be ‘competitors’ for the purposes of the CCA.</a:t>
            </a:r>
            <a:br>
              <a:rPr lang="en-AU" dirty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</a:rPr>
              <a:t>Bid rigging (i.e. collusive tendering) is the most common form of anti-competitive conduct in government procurement.</a:t>
            </a:r>
            <a:br>
              <a:rPr lang="en-AU" dirty="0">
                <a:latin typeface="Arial" panose="020B0604020202020204" pitchFamily="34" charset="0"/>
              </a:rPr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previous enforcement priorities, the ACCC said it will focus on detecting and deterring cartels, with a focus on cartels in government procurement (including by raising awareness about cartels with government procurement officers to identify the signs of cartel conduct).</a:t>
            </a:r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3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BBEA0-3AC6-4259-8A63-E3413EA13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BC324-87D9-4F3A-AF80-305003183E1D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361C99-1BF1-45C0-914A-6FB654957F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000" y="2880000"/>
            <a:ext cx="2872646" cy="615553"/>
          </a:xfrm>
          <a:solidFill>
            <a:schemeClr val="accent2">
              <a:alpha val="9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4000" dirty="0"/>
              <a:t> Questions? </a:t>
            </a:r>
          </a:p>
        </p:txBody>
      </p:sp>
    </p:spTree>
    <p:extLst>
      <p:ext uri="{BB962C8B-B14F-4D97-AF65-F5344CB8AC3E}">
        <p14:creationId xmlns:p14="http://schemas.microsoft.com/office/powerpoint/2010/main" val="1738716778"/>
      </p:ext>
    </p:extLst>
  </p:cSld>
  <p:clrMapOvr>
    <a:masterClrMapping/>
  </p:clrMapOvr>
</p:sld>
</file>

<file path=ppt/theme/theme1.xml><?xml version="1.0" encoding="utf-8"?>
<a:theme xmlns:a="http://schemas.openxmlformats.org/drawingml/2006/main" name="KWM Onscreen Presentation">
  <a:themeElements>
    <a:clrScheme name="KWM Red">
      <a:dk1>
        <a:srgbClr val="404040"/>
      </a:dk1>
      <a:lt1>
        <a:srgbClr val="FFFFFF"/>
      </a:lt1>
      <a:dk2>
        <a:srgbClr val="00AEEE"/>
      </a:dk2>
      <a:lt2>
        <a:srgbClr val="FFFFFF"/>
      </a:lt2>
      <a:accent1>
        <a:srgbClr val="EE0033"/>
      </a:accent1>
      <a:accent2>
        <a:srgbClr val="00AEEE"/>
      </a:accent2>
      <a:accent3>
        <a:srgbClr val="EE0088"/>
      </a:accent3>
      <a:accent4>
        <a:srgbClr val="332888"/>
      </a:accent4>
      <a:accent5>
        <a:srgbClr val="FFCC00"/>
      </a:accent5>
      <a:accent6>
        <a:srgbClr val="EE6622"/>
      </a:accent6>
      <a:hlink>
        <a:srgbClr val="0055AA"/>
      </a:hlink>
      <a:folHlink>
        <a:srgbClr val="332888"/>
      </a:folHlink>
    </a:clrScheme>
    <a:fontScheme name="KW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WM Onscreen Presentation">
  <a:themeElements>
    <a:clrScheme name="KWM Red">
      <a:dk1>
        <a:srgbClr val="404040"/>
      </a:dk1>
      <a:lt1>
        <a:srgbClr val="FFFFFF"/>
      </a:lt1>
      <a:dk2>
        <a:srgbClr val="EE0033"/>
      </a:dk2>
      <a:lt2>
        <a:srgbClr val="FFFFFF"/>
      </a:lt2>
      <a:accent1>
        <a:srgbClr val="EE0033"/>
      </a:accent1>
      <a:accent2>
        <a:srgbClr val="00AEEE"/>
      </a:accent2>
      <a:accent3>
        <a:srgbClr val="EE0088"/>
      </a:accent3>
      <a:accent4>
        <a:srgbClr val="332888"/>
      </a:accent4>
      <a:accent5>
        <a:srgbClr val="FFCC00"/>
      </a:accent5>
      <a:accent6>
        <a:srgbClr val="EE6622"/>
      </a:accent6>
      <a:hlink>
        <a:srgbClr val="0055AA"/>
      </a:hlink>
      <a:folHlink>
        <a:srgbClr val="332888"/>
      </a:folHlink>
    </a:clrScheme>
    <a:fontScheme name="KW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OnscreenPresentation</Template>
  <TotalTime>0</TotalTime>
  <Words>472</Words>
  <Application>Microsoft Office PowerPoint</Application>
  <PresentationFormat>On-screen Show (16:9)</PresentationFormat>
  <Paragraphs>77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2019-07-31T07:46:00Z</dcterms:created>
  <dcterms:modified xsi:type="dcterms:W3CDTF">2019-07-31T07:46:00Z</dcterms:modified>
</cp:coreProperties>
</file>